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94660"/>
  </p:normalViewPr>
  <p:slideViewPr>
    <p:cSldViewPr>
      <p:cViewPr varScale="1">
        <p:scale>
          <a:sx n="43" d="100"/>
          <a:sy n="43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BF37D-5B01-4665-BE79-B75CFCFEEBD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6ACB4-0763-40F7-B1F3-8157E30D424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16.11.2014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4608511"/>
          </a:xfrm>
        </p:spPr>
        <p:txBody>
          <a:bodyPr>
            <a:noAutofit/>
          </a:bodyPr>
          <a:lstStyle/>
          <a:p>
            <a:pPr algn="ctr"/>
            <a:r>
              <a:rPr lang="uk-UA" sz="98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На струнах кобзаревої душі</a:t>
            </a:r>
            <a:endParaRPr lang="ru-RU" sz="98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2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852" y="1203549"/>
            <a:ext cx="7239290" cy="541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1503" y="32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3275" algn="ctr"/>
            <a:r>
              <a:rPr lang="uk-UA" sz="3600" b="1" i="1" dirty="0">
                <a:blipFill>
                  <a:blip r:embed="rId3"/>
                  <a:tile tx="0" ty="0" sx="100000" sy="100000" flip="none" algn="tl"/>
                </a:blipFill>
                <a:latin typeface="Bookman Old Style" panose="02050604050505020204" pitchFamily="18" charset="0"/>
              </a:rPr>
              <a:t>9 березня 1814 року народився </a:t>
            </a:r>
            <a:r>
              <a:rPr lang="uk-UA" sz="3600" b="1" i="1" dirty="0" smtClean="0">
                <a:blipFill>
                  <a:blip r:embed="rId3"/>
                  <a:tile tx="0" ty="0" sx="100000" sy="100000" flip="none" algn="tl"/>
                </a:blipFill>
                <a:latin typeface="Bookman Old Style" panose="02050604050505020204" pitchFamily="18" charset="0"/>
              </a:rPr>
              <a:t>в с. Моринці</a:t>
            </a:r>
            <a:r>
              <a:rPr lang="uk-UA" sz="3600" b="1" i="1" dirty="0">
                <a:blipFill>
                  <a:blip r:embed="rId3"/>
                  <a:tile tx="0" ty="0" sx="100000" sy="100000" flip="none" algn="tl"/>
                </a:blipFill>
                <a:latin typeface="Bookman Old Style" panose="02050604050505020204" pitchFamily="18" charset="0"/>
              </a:rPr>
              <a:t>… </a:t>
            </a:r>
            <a:endParaRPr lang="ru-RU" sz="3600" dirty="0">
              <a:blipFill>
                <a:blip r:embed="rId3"/>
                <a:tile tx="0" ty="0" sx="100000" sy="100000" flip="none" algn="tl"/>
              </a:blip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9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67" y="745511"/>
            <a:ext cx="8571450" cy="60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762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Хата родини Шевченків</a:t>
            </a:r>
            <a:endParaRPr lang="ru-RU" sz="40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795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4" y="1077218"/>
            <a:ext cx="8621066" cy="540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ctr"/>
            <a:r>
              <a:rPr lang="uk-UA" sz="3200" b="1" i="1" dirty="0">
                <a:blipFill>
                  <a:blip r:embed="rId3"/>
                  <a:tile tx="0" ty="0" sx="100000" sy="100000" flip="none" algn="tl"/>
                </a:blipFill>
                <a:latin typeface="Bookman Old Style" pitchFamily="18" charset="0"/>
              </a:rPr>
              <a:t>Це кімната, в якій зростав малий Тарас</a:t>
            </a:r>
            <a:endParaRPr lang="ru-RU" sz="32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07186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416824" cy="5764633"/>
          </a:xfrm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i="1" dirty="0">
                <a:blipFill>
                  <a:blip r:embed="rId3"/>
                  <a:tile tx="0" ty="0" sx="100000" sy="100000" flip="none" algn="tl"/>
                </a:blipFill>
                <a:latin typeface="Bookman Old Style" pitchFamily="18" charset="0"/>
              </a:rPr>
              <a:t>Дуб, під яким любив відпочивати Кобзар</a:t>
            </a:r>
            <a:endParaRPr lang="ru-RU" sz="30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70661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707</TotalTime>
  <Words>32</Words>
  <Application>Microsoft Office PowerPoint</Application>
  <PresentationFormat>Екран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6" baseType="lpstr">
      <vt:lpstr>Валка</vt:lpstr>
      <vt:lpstr>На струнах кобзаревої душі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 Шевченко -</dc:title>
  <dc:creator>Sara Yasmeen (Wipro Technologies)</dc:creator>
  <cp:lastModifiedBy>Ириска</cp:lastModifiedBy>
  <cp:revision>71</cp:revision>
  <dcterms:created xsi:type="dcterms:W3CDTF">2010-02-23T11:30:32Z</dcterms:created>
  <dcterms:modified xsi:type="dcterms:W3CDTF">2014-11-16T14:24:53Z</dcterms:modified>
</cp:coreProperties>
</file>