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16" name="Місце для дати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Місце для номера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27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55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16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7" name="Місце для вмісту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51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Місце для тексту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9" name="Місце для дати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Місце для нижнього колонтитула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511160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1" name="Місце для дати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68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25" name="Місце для тексту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8" name="Місце для вмісту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30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2" name="Місце для дати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Місце для нижнього колонтитула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72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Місце для нижнього колонтитула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4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Місце для нижнього колонтитула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7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Місце для зображення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  <p:extLst>
      <p:ext uri="{BB962C8B-B14F-4D97-AF65-F5344CB8AC3E}">
        <p14:creationId xmlns:p14="http://schemas.microsoft.com/office/powerpoint/2010/main" val="233106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Місце для тексту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дати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Місце для нижнього колонтитула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Місце для заголовка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 сполучна ліні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113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xzRkpfQVA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41" y="1124744"/>
            <a:ext cx="8331278" cy="5658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1" y="24809"/>
            <a:ext cx="85989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blipFill>
                  <a:blip r:embed="rId3"/>
                  <a:tile tx="0" ty="0" sx="100000" sy="100000" flip="none" algn="tl"/>
                </a:blipFill>
                <a:latin typeface="Bookman Old Style" panose="02050604050505020204" pitchFamily="18" charset="0"/>
              </a:rPr>
              <a:t>Л</a:t>
            </a:r>
            <a:r>
              <a:rPr lang="uk-UA" sz="3200" b="1" i="1" dirty="0" err="1" smtClean="0">
                <a:blipFill>
                  <a:blip r:embed="rId3"/>
                  <a:tile tx="0" ty="0" sx="100000" sy="100000" flip="none" algn="tl"/>
                </a:blipFill>
                <a:latin typeface="Bookman Old Style" panose="02050604050505020204" pitchFamily="18" charset="0"/>
              </a:rPr>
              <a:t>ітературно-меморіальний</a:t>
            </a:r>
            <a:r>
              <a:rPr lang="ru-RU" sz="3200" b="1" i="1" dirty="0" smtClean="0">
                <a:blipFill>
                  <a:blip r:embed="rId3"/>
                  <a:tile tx="0" ty="0" sx="100000" sy="100000" flip="none" algn="tl"/>
                </a:blipFill>
                <a:latin typeface="Bookman Old Style" panose="02050604050505020204" pitchFamily="18" charset="0"/>
              </a:rPr>
              <a:t> </a:t>
            </a:r>
            <a:r>
              <a:rPr lang="uk-UA" sz="3200" b="1" i="1" dirty="0" smtClean="0">
                <a:blipFill>
                  <a:blip r:embed="rId3"/>
                  <a:tile tx="0" ty="0" sx="100000" sy="100000" flip="none" algn="tl"/>
                </a:blipFill>
                <a:latin typeface="Bookman Old Style" panose="02050604050505020204" pitchFamily="18" charset="0"/>
              </a:rPr>
              <a:t>будинок-музей</a:t>
            </a:r>
            <a:r>
              <a:rPr lang="ru-RU" sz="3200" b="1" i="1" dirty="0" smtClean="0">
                <a:blipFill>
                  <a:blip r:embed="rId3"/>
                  <a:tile tx="0" ty="0" sx="100000" sy="100000" flip="none" algn="tl"/>
                </a:blipFill>
                <a:latin typeface="Bookman Old Style" panose="02050604050505020204" pitchFamily="18" charset="0"/>
              </a:rPr>
              <a:t> </a:t>
            </a:r>
            <a:endParaRPr lang="ru-RU" sz="3200" dirty="0">
              <a:blipFill>
                <a:blip r:embed="rId3"/>
                <a:tile tx="0" ty="0" sx="100000" sy="100000" flip="none" algn="tl"/>
              </a:blip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89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7LCA8G3GX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9580"/>
            <a:ext cx="8112950" cy="620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Hvy2jG4v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11" y="230557"/>
            <a:ext cx="7565815" cy="617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633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сканирование00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0" y="1204579"/>
            <a:ext cx="4554339" cy="4125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сканирование00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278" y="1188678"/>
            <a:ext cx="4536504" cy="458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302" y="333212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Кімната, в якій жив Тарас Шевченко</a:t>
            </a:r>
            <a:endParaRPr lang="ru-RU" sz="3200" b="1" i="1" dirty="0">
              <a:blipFill>
                <a:blip r:embed="rId4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12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0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235" y="260648"/>
            <a:ext cx="845044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427163" algn="just"/>
            <a:r>
              <a:rPr lang="uk-UA" sz="5000" b="1" i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Тарас </a:t>
            </a:r>
            <a:r>
              <a:rPr lang="uk-UA" sz="5000" b="1" i="1" dirty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Шевченко створив 835 різних за жанром картин, з яких понад </a:t>
            </a:r>
            <a:r>
              <a:rPr lang="uk-UA" sz="5000" b="1" i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100 портретів</a:t>
            </a:r>
            <a:r>
              <a:rPr lang="uk-UA" sz="5000" b="1" i="1" dirty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. </a:t>
            </a:r>
            <a:r>
              <a:rPr lang="uk-UA" sz="5000" b="1" i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278 </a:t>
            </a:r>
            <a:r>
              <a:rPr lang="uk-UA" sz="5000" b="1" i="1" dirty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робіт, які відомі з різних джерел, до сьогодні не знайдено. </a:t>
            </a:r>
            <a:endParaRPr lang="ru-RU" sz="5000" dirty="0">
              <a:blipFill>
                <a:blip r:embed="rId2"/>
                <a:tile tx="0" ty="0" sx="100000" sy="100000" flip="none" algn="tl"/>
              </a:blip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04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3960440" cy="633670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b="1" i="1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Використо-вував</a:t>
            </a:r>
            <a:r>
              <a:rPr lang="ru-RU" sz="4400" b="1" i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uk-UA" sz="4400" b="1" i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такі</a:t>
            </a:r>
            <a:r>
              <a:rPr lang="ru-RU" sz="4400" b="1" i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uk-UA" sz="4400" b="1" i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художні</a:t>
            </a:r>
            <a:r>
              <a:rPr lang="ru-RU" sz="4400" b="1" i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uk-UA" sz="4400" b="1" i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техніки</a:t>
            </a:r>
            <a:r>
              <a:rPr lang="ru-RU" sz="4400" b="1" i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: </a:t>
            </a:r>
            <a:r>
              <a:rPr lang="ru-RU" sz="4900" b="1" i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4900" b="1" i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100" b="1" i="1" dirty="0">
                <a:blipFill>
                  <a:blip r:embed="rId2"/>
                  <a:tile tx="0" ty="0" sx="100000" sy="100000" flip="none" algn="tl"/>
                </a:blipFill>
                <a:latin typeface="Bookman Old Style" pitchFamily="18" charset="0"/>
              </a:rPr>
              <a:t/>
            </a:r>
            <a:br>
              <a:rPr lang="ru-RU" sz="3100" b="1" i="1" dirty="0">
                <a:blipFill>
                  <a:blip r:embed="rId2"/>
                  <a:tile tx="0" ty="0" sx="100000" sy="100000" flip="none" algn="tl"/>
                </a:blipFill>
                <a:latin typeface="Bookman Old Style" pitchFamily="18" charset="0"/>
              </a:rPr>
            </a:br>
            <a:r>
              <a:rPr lang="uk-UA" sz="3100" b="1" i="1" dirty="0" smtClean="0">
                <a:blipFill>
                  <a:blip r:embed="rId2"/>
                  <a:tile tx="0" ty="0" sx="100000" sy="100000" flip="none" algn="tl"/>
                </a:blipFill>
                <a:latin typeface="Bookman Old Style" pitchFamily="18" charset="0"/>
              </a:rPr>
              <a:t>Акварель; </a:t>
            </a:r>
            <a:br>
              <a:rPr lang="uk-UA" sz="3100" b="1" i="1" dirty="0" smtClean="0">
                <a:blipFill>
                  <a:blip r:embed="rId2"/>
                  <a:tile tx="0" ty="0" sx="100000" sy="100000" flip="none" algn="tl"/>
                </a:blipFill>
                <a:latin typeface="Bookman Old Style" pitchFamily="18" charset="0"/>
              </a:rPr>
            </a:br>
            <a:r>
              <a:rPr lang="uk-UA" sz="3100" b="1" i="1" dirty="0" smtClean="0">
                <a:blipFill>
                  <a:blip r:embed="rId2"/>
                  <a:tile tx="0" ty="0" sx="100000" sy="100000" flip="none" algn="tl"/>
                </a:blipFill>
                <a:latin typeface="Bookman Old Style" pitchFamily="18" charset="0"/>
              </a:rPr>
              <a:t>Олія; </a:t>
            </a:r>
            <a:br>
              <a:rPr lang="uk-UA" sz="3100" b="1" i="1" dirty="0" smtClean="0">
                <a:blipFill>
                  <a:blip r:embed="rId2"/>
                  <a:tile tx="0" ty="0" sx="100000" sy="100000" flip="none" algn="tl"/>
                </a:blipFill>
                <a:latin typeface="Bookman Old Style" pitchFamily="18" charset="0"/>
              </a:rPr>
            </a:br>
            <a:r>
              <a:rPr lang="uk-UA" sz="3100" b="1" i="1" dirty="0" smtClean="0">
                <a:blipFill>
                  <a:blip r:embed="rId2"/>
                  <a:tile tx="0" ty="0" sx="100000" sy="100000" flip="none" algn="tl"/>
                </a:blipFill>
                <a:latin typeface="Bookman Old Style" pitchFamily="18" charset="0"/>
              </a:rPr>
              <a:t>Олівець; </a:t>
            </a:r>
            <a:br>
              <a:rPr lang="uk-UA" sz="3100" b="1" i="1" dirty="0" smtClean="0">
                <a:blipFill>
                  <a:blip r:embed="rId2"/>
                  <a:tile tx="0" ty="0" sx="100000" sy="100000" flip="none" algn="tl"/>
                </a:blipFill>
                <a:latin typeface="Bookman Old Style" pitchFamily="18" charset="0"/>
              </a:rPr>
            </a:br>
            <a:r>
              <a:rPr lang="uk-UA" sz="3100" b="1" i="1" dirty="0" smtClean="0">
                <a:blipFill>
                  <a:blip r:embed="rId2"/>
                  <a:tile tx="0" ty="0" sx="100000" sy="100000" flip="none" algn="tl"/>
                </a:blipFill>
                <a:latin typeface="Bookman Old Style" pitchFamily="18" charset="0"/>
              </a:rPr>
              <a:t>Офорт; </a:t>
            </a:r>
            <a:br>
              <a:rPr lang="uk-UA" sz="3100" b="1" i="1" dirty="0" smtClean="0">
                <a:blipFill>
                  <a:blip r:embed="rId2"/>
                  <a:tile tx="0" ty="0" sx="100000" sy="100000" flip="none" algn="tl"/>
                </a:blipFill>
                <a:latin typeface="Bookman Old Style" pitchFamily="18" charset="0"/>
              </a:rPr>
            </a:br>
            <a:r>
              <a:rPr lang="uk-UA" sz="3100" b="1" i="1" dirty="0" smtClean="0">
                <a:blipFill>
                  <a:blip r:embed="rId2"/>
                  <a:tile tx="0" ty="0" sx="100000" sy="100000" flip="none" algn="tl"/>
                </a:blipFill>
                <a:latin typeface="Bookman Old Style" pitchFamily="18" charset="0"/>
              </a:rPr>
              <a:t>Сепія; </a:t>
            </a:r>
            <a:br>
              <a:rPr lang="uk-UA" sz="3100" b="1" i="1" dirty="0" smtClean="0">
                <a:blipFill>
                  <a:blip r:embed="rId2"/>
                  <a:tile tx="0" ty="0" sx="100000" sy="100000" flip="none" algn="tl"/>
                </a:blipFill>
                <a:latin typeface="Bookman Old Style" pitchFamily="18" charset="0"/>
              </a:rPr>
            </a:br>
            <a:r>
              <a:rPr lang="uk-UA" sz="3100" b="1" i="1" dirty="0" smtClean="0">
                <a:blipFill>
                  <a:blip r:embed="rId2"/>
                  <a:tile tx="0" ty="0" sx="100000" sy="100000" flip="none" algn="tl"/>
                </a:blipFill>
                <a:latin typeface="Bookman Old Style" pitchFamily="18" charset="0"/>
              </a:rPr>
              <a:t>Туш; </a:t>
            </a:r>
            <a:br>
              <a:rPr lang="uk-UA" sz="3100" b="1" i="1" dirty="0" smtClean="0">
                <a:blipFill>
                  <a:blip r:embed="rId2"/>
                  <a:tile tx="0" ty="0" sx="100000" sy="100000" flip="none" algn="tl"/>
                </a:blipFill>
                <a:latin typeface="Bookman Old Style" pitchFamily="18" charset="0"/>
              </a:rPr>
            </a:br>
            <a:r>
              <a:rPr lang="uk-UA" sz="3100" b="1" i="1" dirty="0" smtClean="0">
                <a:blipFill>
                  <a:blip r:embed="rId2"/>
                  <a:tile tx="0" ty="0" sx="100000" sy="100000" flip="none" algn="tl"/>
                </a:blipFill>
                <a:latin typeface="Bookman Old Style" pitchFamily="18" charset="0"/>
              </a:rPr>
              <a:t>Гравюра. </a:t>
            </a:r>
            <a:r>
              <a:rPr lang="uk-UA" b="1" i="1" dirty="0" smtClean="0">
                <a:blipFill>
                  <a:blip r:embed="rId2"/>
                  <a:tile tx="0" ty="0" sx="100000" sy="100000" flip="none" algn="tl"/>
                </a:blipFill>
                <a:latin typeface="Bookman Old Style" panose="02050604050505020204" pitchFamily="18" charset="0"/>
              </a:rPr>
              <a:t/>
            </a:r>
            <a:br>
              <a:rPr lang="uk-UA" b="1" i="1" dirty="0" smtClean="0">
                <a:blipFill>
                  <a:blip r:embed="rId2"/>
                  <a:tile tx="0" ty="0" sx="100000" sy="100000" flip="none" algn="tl"/>
                </a:blipFill>
                <a:latin typeface="Bookman Old Style" panose="02050604050505020204" pitchFamily="18" charset="0"/>
              </a:rPr>
            </a:br>
            <a:endParaRPr lang="uk-UA" b="1" i="1" dirty="0">
              <a:blipFill>
                <a:blip r:embed="rId2"/>
                <a:tile tx="0" ty="0" sx="100000" sy="100000" flip="none" algn="tl"/>
              </a:blipFill>
              <a:latin typeface="Bookman Old Style" panose="02050604050505020204" pitchFamily="18" charset="0"/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4664"/>
            <a:ext cx="4660902" cy="6158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033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алка">
  <a:themeElements>
    <a:clrScheme name="Валка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Валка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алка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</Words>
  <Application>Microsoft Office PowerPoint</Application>
  <PresentationFormat>Екран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</vt:i4>
      </vt:variant>
    </vt:vector>
  </HeadingPairs>
  <TitlesOfParts>
    <vt:vector size="6" baseType="lpstr">
      <vt:lpstr>Валка</vt:lpstr>
      <vt:lpstr>Презентація PowerPoint</vt:lpstr>
      <vt:lpstr>Презентація PowerPoint</vt:lpstr>
      <vt:lpstr>Презентація PowerPoint</vt:lpstr>
      <vt:lpstr>Презентація PowerPoint</vt:lpstr>
      <vt:lpstr>Використо-вував такі художні техніки:   Акварель;  Олія;  Олівець;  Офорт;  Сепія;  Туш;  Гравюра.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Sara Yasmeen (Wipro Technologies)</dc:creator>
  <cp:lastModifiedBy>Ириска</cp:lastModifiedBy>
  <cp:revision>2</cp:revision>
  <dcterms:created xsi:type="dcterms:W3CDTF">2010-02-23T11:30:32Z</dcterms:created>
  <dcterms:modified xsi:type="dcterms:W3CDTF">2014-11-16T14:24:03Z</dcterms:modified>
</cp:coreProperties>
</file>