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6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0702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4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32174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Акварель</a:t>
            </a:r>
            <a:r>
              <a:rPr lang="uk-UA" sz="36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 – </a:t>
            </a:r>
          </a:p>
          <a:p>
            <a:pPr algn="just"/>
            <a:r>
              <a:rPr lang="uk-UA" sz="3600" b="1" i="1" dirty="0" smtClean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  <a:t>це техніка </a:t>
            </a:r>
            <a:r>
              <a:rPr lang="uk-UA" sz="3600" b="1" i="1" dirty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  <a:t>живопису, яка використовує спеціальні акварельні фарби, які при розчинені у воді утворюють прозору суміш, що дозволяє створити ефект легкості і тонких кольорових  переходів. Акварель поєднує особливості живопису і графіки. </a:t>
            </a:r>
            <a:endParaRPr lang="ru-RU" sz="3600" b="1" i="1" dirty="0">
              <a:blipFill>
                <a:blip r:embed="rId2"/>
                <a:tile tx="0" ty="0" sx="100000" sy="100000" flip="none" algn="tl"/>
              </a:blip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909" y="260648"/>
            <a:ext cx="8964488" cy="838200"/>
          </a:xfrm>
        </p:spPr>
        <p:txBody>
          <a:bodyPr>
            <a:normAutofit/>
          </a:bodyPr>
          <a:lstStyle/>
          <a:p>
            <a:pPr algn="ctr"/>
            <a:r>
              <a:rPr lang="uk-UA" b="1" i="1" cap="none" dirty="0" smtClean="0">
                <a:ln w="900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Почаївська лавра з заходу,1846 р. </a:t>
            </a:r>
            <a:endParaRPr lang="ru-RU" b="1" i="1" cap="none" dirty="0">
              <a:ln w="9000" cmpd="sng">
                <a:noFill/>
                <a:prstDash val="solid"/>
              </a:ln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83894" cy="550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99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20"/>
            <a:ext cx="9144000" cy="838200"/>
          </a:xfrm>
        </p:spPr>
        <p:txBody>
          <a:bodyPr>
            <a:noAutofit/>
          </a:bodyPr>
          <a:lstStyle/>
          <a:p>
            <a:r>
              <a:rPr lang="uk-UA" b="1" i="1" cap="none" dirty="0" smtClean="0">
                <a:ln w="900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Почаївська лавра з півдня, 1846 р. </a:t>
            </a:r>
            <a:endParaRPr lang="ru-RU" b="1" i="1" cap="none" dirty="0">
              <a:ln w="9000" cmpd="sng">
                <a:noFill/>
                <a:prstDash val="solid"/>
              </a:ln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80920" cy="572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30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082"/>
            <a:ext cx="9144000" cy="936104"/>
          </a:xfrm>
        </p:spPr>
        <p:txBody>
          <a:bodyPr>
            <a:noAutofit/>
          </a:bodyPr>
          <a:lstStyle/>
          <a:p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Почаївська</a:t>
            </a:r>
            <a:r>
              <a:rPr lang="ru-RU" b="1" i="1" cap="none" dirty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 </a:t>
            </a:r>
            <a:r>
              <a:rPr lang="ru-RU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лавра </a:t>
            </a:r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зі</a:t>
            </a:r>
            <a:r>
              <a:rPr lang="ru-RU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сходу, 1846 р. </a:t>
            </a:r>
            <a:endParaRPr lang="ru-RU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341" r="2699" b="4346"/>
          <a:stretch/>
        </p:blipFill>
        <p:spPr>
          <a:xfrm>
            <a:off x="395536" y="836712"/>
            <a:ext cx="8136904" cy="5756666"/>
          </a:xfrm>
        </p:spPr>
      </p:pic>
    </p:spTree>
    <p:extLst>
      <p:ext uri="{BB962C8B-B14F-4D97-AF65-F5344CB8AC3E}">
        <p14:creationId xmlns:p14="http://schemas.microsoft.com/office/powerpoint/2010/main" val="36211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2" y="10220"/>
            <a:ext cx="9137598" cy="936104"/>
          </a:xfrm>
        </p:spPr>
        <p:txBody>
          <a:bodyPr>
            <a:noAutofit/>
          </a:bodyPr>
          <a:lstStyle/>
          <a:p>
            <a:pPr algn="ctr"/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Вид на околиці з тераси </a:t>
            </a:r>
            <a:b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b="1" i="1" cap="none" dirty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П</a:t>
            </a:r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очаївської лаври, 1846 р. </a:t>
            </a:r>
            <a:endParaRPr lang="ru-RU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3479" r="3940" b="3009"/>
          <a:stretch/>
        </p:blipFill>
        <p:spPr>
          <a:xfrm>
            <a:off x="1187624" y="1115496"/>
            <a:ext cx="7200800" cy="5571422"/>
          </a:xfrm>
        </p:spPr>
      </p:pic>
    </p:spTree>
    <p:extLst>
      <p:ext uri="{BB962C8B-B14F-4D97-AF65-F5344CB8AC3E}">
        <p14:creationId xmlns:p14="http://schemas.microsoft.com/office/powerpoint/2010/main" val="8344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3635896" cy="5780112"/>
          </a:xfrm>
        </p:spPr>
        <p:txBody>
          <a:bodyPr/>
          <a:lstStyle/>
          <a:p>
            <a:pPr algn="ctr"/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Портрет невідомої в блакитному вбранні, </a:t>
            </a:r>
            <a:b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1845 – </a:t>
            </a:r>
            <a:b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1846 р. </a:t>
            </a:r>
            <a:endParaRPr lang="ru-RU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2567" r="4037" b="8504"/>
          <a:stretch/>
        </p:blipFill>
        <p:spPr>
          <a:xfrm>
            <a:off x="3635896" y="260648"/>
            <a:ext cx="5225262" cy="6367397"/>
          </a:xfrm>
        </p:spPr>
      </p:pic>
    </p:spTree>
    <p:extLst>
      <p:ext uri="{BB962C8B-B14F-4D97-AF65-F5344CB8AC3E}">
        <p14:creationId xmlns:p14="http://schemas.microsoft.com/office/powerpoint/2010/main" val="37937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3240360" cy="5996136"/>
          </a:xfrm>
        </p:spPr>
        <p:txBody>
          <a:bodyPr>
            <a:normAutofit/>
          </a:bodyPr>
          <a:lstStyle/>
          <a:p>
            <a:pPr algn="ctr"/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Портрет пана </a:t>
            </a:r>
            <a:b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0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Енгельгардта</a:t>
            </a: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, </a:t>
            </a:r>
            <a:b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1833 р.</a:t>
            </a:r>
            <a:endParaRPr lang="ru-RU" sz="40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5400600" cy="633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2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Берег острова </a:t>
            </a:r>
            <a:r>
              <a:rPr lang="uk-UA" sz="4000" b="1" i="1" cap="none" dirty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М</a:t>
            </a: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иколая, </a:t>
            </a:r>
            <a:b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1848 р. </a:t>
            </a:r>
            <a:endParaRPr lang="ru-RU" sz="40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352928" cy="548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37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Екран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Валка</vt:lpstr>
      <vt:lpstr>Презентація PowerPoint</vt:lpstr>
      <vt:lpstr>Почаївська лавра з заходу,1846 р. </vt:lpstr>
      <vt:lpstr>Почаївська лавра з півдня, 1846 р. </vt:lpstr>
      <vt:lpstr>Почаївська  лавра зі сходу, 1846 р. </vt:lpstr>
      <vt:lpstr>Вид на околиці з тераси  Почаївської лаври, 1846 р. </vt:lpstr>
      <vt:lpstr>Портрет невідомої в блакитному вбранні,  1845 –  1846 р. </vt:lpstr>
      <vt:lpstr>Портрет пана  Енгельгардта,  1833 р.</vt:lpstr>
      <vt:lpstr>Берег острова Миколая,  1848 р.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Ириска</cp:lastModifiedBy>
  <cp:revision>2</cp:revision>
  <dcterms:created xsi:type="dcterms:W3CDTF">2010-02-23T11:30:32Z</dcterms:created>
  <dcterms:modified xsi:type="dcterms:W3CDTF">2014-11-16T14:22:42Z</dcterms:modified>
</cp:coreProperties>
</file>