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64" r:id="rId4"/>
    <p:sldId id="265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9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9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3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8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1638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7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7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2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7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1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7556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0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4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2438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0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8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5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3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424120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7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cap="none" dirty="0" err="1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Акмиш-тау</a:t>
            </a:r>
            <a: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 (казахська тематика), 1851 р. </a:t>
            </a:r>
            <a:endParaRPr lang="ru-RU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090726" cy="565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65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906"/>
            <a:ext cx="8991600" cy="98582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cap="none" dirty="0" err="1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Новопетрівське</a:t>
            </a:r>
            <a: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 укріплення (казахська тематика), 1856 – 1857 р. </a:t>
            </a:r>
            <a:endParaRPr lang="ru-RU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86800" cy="542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63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503" y="10220"/>
            <a:ext cx="9144000" cy="110676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Туркменські аби в Кара-тау (казахська тематика), 1851 – 1857 рр. </a:t>
            </a:r>
            <a:endParaRPr lang="ru-RU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3069" r="1938" b="13563"/>
          <a:stretch/>
        </p:blipFill>
        <p:spPr>
          <a:xfrm>
            <a:off x="226170" y="1268760"/>
            <a:ext cx="8760280" cy="5314528"/>
          </a:xfrm>
        </p:spPr>
      </p:pic>
    </p:spTree>
    <p:extLst>
      <p:ext uri="{BB962C8B-B14F-4D97-AF65-F5344CB8AC3E}">
        <p14:creationId xmlns:p14="http://schemas.microsoft.com/office/powerpoint/2010/main" val="1944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523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Костел Св. Олександра у </a:t>
            </a:r>
            <a:r>
              <a:rPr lang="uk-UA" b="1" i="1" cap="none" dirty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К</a:t>
            </a:r>
            <a: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иєві, 1846 р. </a:t>
            </a:r>
            <a:endParaRPr lang="ru-RU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560840" cy="5774482"/>
          </a:xfrm>
        </p:spPr>
      </p:pic>
    </p:spTree>
    <p:extLst>
      <p:ext uri="{BB962C8B-B14F-4D97-AF65-F5344CB8AC3E}">
        <p14:creationId xmlns:p14="http://schemas.microsoft.com/office/powerpoint/2010/main" val="102154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58808" cy="6264696"/>
          </a:xfrm>
        </p:spPr>
        <p:txBody>
          <a:bodyPr>
            <a:noAutofit/>
          </a:bodyPr>
          <a:lstStyle/>
          <a:p>
            <a:pPr indent="633413" algn="ctr"/>
            <a:r>
              <a:rPr lang="uk-UA" sz="7200" b="1" i="1" cap="none" dirty="0" smtClean="0">
                <a:ln w="24500" cmpd="dbl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СЕПІЯ</a:t>
            </a:r>
            <a:r>
              <a:rPr lang="uk-UA" sz="7200" b="1" i="1" cap="none" dirty="0" smtClean="0">
                <a:ln w="24500" cmpd="dbl">
                  <a:noFill/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 </a:t>
            </a:r>
            <a:r>
              <a:rPr lang="uk-UA" sz="4400" b="1" i="1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/>
            </a:r>
            <a:br>
              <a:rPr lang="uk-UA" sz="4400" b="1" i="1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sz="4400" b="1" i="1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– це вид графічної техніки, яка використовує відтінки брунатного (коричневого) кольору, отримала поширення в Західній Європі з середини  Х</a:t>
            </a:r>
            <a:r>
              <a:rPr lang="en-US" sz="4400" b="1" i="1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V</a:t>
            </a:r>
            <a:r>
              <a:rPr lang="uk-UA" sz="4400" b="1" i="1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ІІІ ст. </a:t>
            </a:r>
            <a:endParaRPr lang="ru-RU" sz="4400" b="1" i="1" dirty="0">
              <a:blipFill>
                <a:blip r:embed="rId2"/>
                <a:tile tx="0" ty="0" sx="100000" sy="100000" flip="none" algn="tl"/>
              </a:blipFill>
              <a:effectLst/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5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20688"/>
            <a:ext cx="3763144" cy="5328592"/>
          </a:xfrm>
        </p:spPr>
        <p:txBody>
          <a:bodyPr>
            <a:normAutofit/>
          </a:bodyPr>
          <a:lstStyle/>
          <a:p>
            <a:pPr algn="ctr"/>
            <a:r>
              <a:rPr lang="uk-UA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Молитва матері, </a:t>
            </a:r>
            <a:br>
              <a:rPr lang="uk-UA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</a:br>
            <a:r>
              <a:rPr lang="uk-UA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1853 р. </a:t>
            </a:r>
            <a:endParaRPr lang="ru-RU" sz="48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261116" cy="642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7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12088" cy="1052736"/>
          </a:xfrm>
        </p:spPr>
        <p:txBody>
          <a:bodyPr>
            <a:noAutofit/>
          </a:bodyPr>
          <a:lstStyle/>
          <a:p>
            <a:pPr algn="ctr"/>
            <a: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Церква всіх святих у </a:t>
            </a:r>
            <a:b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</a:br>
            <a: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Києво-Печерській лаврі, 1846 р. </a:t>
            </a:r>
            <a:endParaRPr lang="ru-RU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87758" cy="538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7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4139952" cy="5492080"/>
          </a:xfrm>
        </p:spPr>
        <p:txBody>
          <a:bodyPr>
            <a:normAutofit/>
          </a:bodyPr>
          <a:lstStyle/>
          <a:p>
            <a:pPr algn="ctr"/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Портрет </a:t>
            </a:r>
            <a:b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</a:br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О. А. </a:t>
            </a:r>
            <a:r>
              <a:rPr lang="uk-UA" sz="4000" b="1" i="1" cap="none" dirty="0" err="1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Ускової</a:t>
            </a:r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, </a:t>
            </a:r>
            <a:b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</a:br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1853 – </a:t>
            </a:r>
            <a:b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</a:br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1854 р. </a:t>
            </a:r>
            <a:endParaRPr lang="ru-RU" sz="40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638562" cy="648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9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Екран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слайдів</vt:lpstr>
      </vt:variant>
      <vt:variant>
        <vt:i4>8</vt:i4>
      </vt:variant>
    </vt:vector>
  </HeadingPairs>
  <TitlesOfParts>
    <vt:vector size="10" baseType="lpstr">
      <vt:lpstr>Валка</vt:lpstr>
      <vt:lpstr>1_Валка</vt:lpstr>
      <vt:lpstr>Акмиш-тау (казахська тематика), 1851 р. </vt:lpstr>
      <vt:lpstr>Новопетрівське укріплення (казахська тематика), 1856 – 1857 р. </vt:lpstr>
      <vt:lpstr>Туркменські аби в Кара-тау (казахська тематика), 1851 – 1857 рр. </vt:lpstr>
      <vt:lpstr>Костел Св. Олександра у Києві, 1846 р. </vt:lpstr>
      <vt:lpstr>СЕПІЯ  – це вид графічної техніки, яка використовує відтінки брунатного (коричневого) кольору, отримала поширення в Західній Європі з середини  ХVІІІ ст. </vt:lpstr>
      <vt:lpstr>Молитва матері,  1853 р. </vt:lpstr>
      <vt:lpstr>Церква всіх святих у  Києво-Печерській лаврі, 1846 р. </vt:lpstr>
      <vt:lpstr>Портрет  О. А. Ускової,  1853 –  1854 р.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Костел Св. Олександра у Києві, 1846 р. </dc:title>
  <dc:creator>Sara Yasmeen (Wipro Technologies)</dc:creator>
  <cp:lastModifiedBy>Ириска</cp:lastModifiedBy>
  <cp:revision>3</cp:revision>
  <dcterms:created xsi:type="dcterms:W3CDTF">2010-02-23T11:30:32Z</dcterms:created>
  <dcterms:modified xsi:type="dcterms:W3CDTF">2014-11-16T14:21:55Z</dcterms:modified>
</cp:coreProperties>
</file>