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8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1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606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15844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16.11.2014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‹№›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4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56792"/>
            <a:ext cx="3475112" cy="4176464"/>
          </a:xfrm>
        </p:spPr>
        <p:txBody>
          <a:bodyPr>
            <a:noAutofit/>
          </a:bodyPr>
          <a:lstStyle/>
          <a:p>
            <a:pPr algn="ctr"/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Казашка </a:t>
            </a:r>
            <a:r>
              <a:rPr lang="uk-UA" b="1" i="1" cap="none" dirty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К</a:t>
            </a:r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атя (Молитва за померлими), 1856 – </a:t>
            </a:r>
            <a:b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</a:br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1857 р. </a:t>
            </a:r>
            <a:endParaRPr lang="ru-RU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826736" cy="621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6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3635896" cy="5924128"/>
          </a:xfrm>
        </p:spPr>
        <p:txBody>
          <a:bodyPr/>
          <a:lstStyle/>
          <a:p>
            <a:pPr algn="ctr"/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Щасливий ловець, </a:t>
            </a:r>
            <a:b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</a:br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1856 – 1857р.</a:t>
            </a:r>
            <a:endParaRPr lang="ru-RU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4958202" cy="617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В </a:t>
            </a:r>
            <a:r>
              <a:rPr lang="uk-UA" sz="4000" b="1" i="1" cap="none" dirty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Я</a:t>
            </a: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готині, 1845 р. </a:t>
            </a:r>
            <a:endParaRPr lang="ru-RU" sz="40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005422" cy="55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1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3763144" cy="4483968"/>
          </a:xfrm>
        </p:spPr>
        <p:txBody>
          <a:bodyPr>
            <a:normAutofit/>
          </a:bodyPr>
          <a:lstStyle/>
          <a:p>
            <a:pPr algn="ctr"/>
            <a:r>
              <a:rPr lang="uk-UA" sz="4000" b="1" i="1" cap="none" dirty="0" err="1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Байгуші</a:t>
            </a: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 (Казахська тематика), </a:t>
            </a:r>
            <a:b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</a:br>
            <a:r>
              <a:rPr lang="uk-UA" sz="4000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1853 р. </a:t>
            </a:r>
            <a:endParaRPr lang="ru-RU" sz="4000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706967" cy="63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7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124744"/>
          </a:xfrm>
        </p:spPr>
        <p:txBody>
          <a:bodyPr>
            <a:noAutofit/>
          </a:bodyPr>
          <a:lstStyle/>
          <a:p>
            <a:pPr algn="ctr"/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Аскольдова могила, </a:t>
            </a:r>
            <a:b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</a:br>
            <a:r>
              <a:rPr lang="uk-UA" b="1" i="1" cap="none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Bookman Old Style" pitchFamily="18" charset="0"/>
              </a:rPr>
              <a:t>(сепія, акварель), 1846 р. </a:t>
            </a:r>
            <a:endParaRPr lang="ru-RU" b="1" i="1" cap="none" dirty="0">
              <a:blipFill>
                <a:blip r:embed="rId2"/>
                <a:tile tx="0" ty="0" sx="100000" sy="100000" flip="none" algn="tl"/>
              </a:blipFill>
              <a:effectLst/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82162" cy="553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1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Екран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6" baseType="lpstr">
      <vt:lpstr>Валка</vt:lpstr>
      <vt:lpstr>Казашка Катя (Молитва за померлими), 1856 –  1857 р. </vt:lpstr>
      <vt:lpstr>Щасливий ловець,  1856 – 1857р.</vt:lpstr>
      <vt:lpstr>В Яготині, 1845 р. </vt:lpstr>
      <vt:lpstr>Байгуші (Казахська тематика),  1853 р. </vt:lpstr>
      <vt:lpstr>Аскольдова могила,  (сепія, акварель), 1846 р.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Казашка Катя (Молитва за померлими), 1856 –  1857 р. </dc:title>
  <dc:creator>Sara Yasmeen (Wipro Technologies)</dc:creator>
  <cp:lastModifiedBy>Ириска</cp:lastModifiedBy>
  <cp:revision>2</cp:revision>
  <dcterms:created xsi:type="dcterms:W3CDTF">2010-02-23T11:30:32Z</dcterms:created>
  <dcterms:modified xsi:type="dcterms:W3CDTF">2014-11-16T14:20:20Z</dcterms:modified>
</cp:coreProperties>
</file>