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8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4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8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67686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5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7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7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3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5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val="70792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0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220"/>
            <a:ext cx="8784976" cy="6515124"/>
          </a:xfrm>
        </p:spPr>
        <p:txBody>
          <a:bodyPr>
            <a:noAutofit/>
          </a:bodyPr>
          <a:lstStyle/>
          <a:p>
            <a:pPr algn="just"/>
            <a:r>
              <a:rPr lang="uk-UA" sz="5000" b="1" i="1" cap="none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ОЛІЯ</a:t>
            </a:r>
            <a:r>
              <a:rPr lang="uk-UA" sz="5000" b="1" i="1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/>
            </a:r>
            <a:br>
              <a:rPr lang="uk-UA" sz="5000" b="1" i="1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</a:br>
            <a:r>
              <a:rPr lang="uk-UA" sz="5000" b="1" i="1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– це одна із технік живопису, що використовує фарби з рослинним маслом в якості основної </a:t>
            </a:r>
            <a:r>
              <a:rPr lang="uk-UA" sz="5000" b="1" i="1" dirty="0" err="1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зв</a:t>
            </a:r>
            <a:r>
              <a:rPr lang="en-US" sz="5000" b="1" i="1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’</a:t>
            </a:r>
            <a:r>
              <a:rPr lang="uk-UA" sz="5000" b="1" i="1" dirty="0" err="1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язуючої</a:t>
            </a:r>
            <a:r>
              <a:rPr lang="uk-UA" sz="5000" b="1" i="1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 речовини. </a:t>
            </a:r>
            <a:endParaRPr lang="ru-RU" sz="5000" b="1" i="1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3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2952328" cy="5924128"/>
          </a:xfrm>
        </p:spPr>
        <p:txBody>
          <a:bodyPr>
            <a:normAutofit/>
          </a:bodyPr>
          <a:lstStyle/>
          <a:p>
            <a:pPr algn="ctr"/>
            <a:r>
              <a:rPr lang="uk-UA" sz="44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Голова матері, </a:t>
            </a:r>
            <a:br>
              <a:rPr lang="uk-UA" sz="44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</a:br>
            <a:r>
              <a:rPr lang="uk-UA" sz="44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1838 р. </a:t>
            </a:r>
            <a:endParaRPr lang="ru-RU" sz="44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825" y="620688"/>
            <a:ext cx="5455553" cy="589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54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3672408" cy="5924128"/>
          </a:xfrm>
        </p:spPr>
        <p:txBody>
          <a:bodyPr>
            <a:normAutofit/>
          </a:bodyPr>
          <a:lstStyle/>
          <a:p>
            <a:pPr algn="ctr"/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Портрет </a:t>
            </a:r>
            <a:b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</a:br>
            <a:r>
              <a:rPr lang="uk-UA" sz="4000" b="1" i="1" cap="none" dirty="0" err="1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Г.І.Закрев-ської</a:t>
            </a:r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, </a:t>
            </a:r>
            <a:b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</a:br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1848 р. </a:t>
            </a:r>
            <a:endParaRPr lang="ru-RU" sz="40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4940113" cy="629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03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96752"/>
            <a:ext cx="3619128" cy="4464496"/>
          </a:xfrm>
        </p:spPr>
        <p:txBody>
          <a:bodyPr>
            <a:normAutofit/>
          </a:bodyPr>
          <a:lstStyle/>
          <a:p>
            <a:pPr algn="ctr"/>
            <a:r>
              <a:rPr lang="uk-UA" sz="44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Катерина, 1842 р. </a:t>
            </a:r>
            <a:endParaRPr lang="ru-RU" sz="44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664"/>
            <a:ext cx="4763281" cy="618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35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Селянська родина, 1843 р. </a:t>
            </a:r>
            <a:endParaRPr lang="ru-RU" sz="40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868933" cy="560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619268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600" b="1" i="1" cap="none" spc="50" dirty="0" smtClean="0">
                <a:ln w="11430">
                  <a:noFill/>
                </a:ln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ОЛІВЕЦЬ</a:t>
            </a:r>
            <a:r>
              <a:rPr lang="uk-UA" sz="5600" b="1" i="1" cap="none" spc="50" dirty="0" smtClean="0">
                <a:ln w="11430">
                  <a:noFill/>
                </a:ln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 </a:t>
            </a:r>
            <a:br>
              <a:rPr lang="uk-UA" sz="5600" b="1" i="1" cap="none" spc="50" dirty="0" smtClean="0">
                <a:ln w="11430">
                  <a:noFill/>
                </a:ln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</a:br>
            <a:r>
              <a:rPr lang="uk-UA" sz="5600" b="1" i="1" cap="none" spc="50" dirty="0" smtClean="0">
                <a:ln w="11430">
                  <a:noFill/>
                </a:ln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– </a:t>
            </a:r>
            <a:r>
              <a:rPr lang="uk-UA" sz="5600" b="1" i="1" cap="none" dirty="0" smtClean="0">
                <a:ln w="31550" cmpd="sng">
                  <a:noFill/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це техніка живопису з використанням  штриховки, тональних п</a:t>
            </a:r>
            <a:r>
              <a:rPr lang="en-US" sz="5600" b="1" i="1" cap="none" dirty="0" smtClean="0">
                <a:ln w="31550" cmpd="sng">
                  <a:noFill/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’</a:t>
            </a:r>
            <a:r>
              <a:rPr lang="uk-UA" sz="5600" b="1" i="1" cap="none" dirty="0" err="1" smtClean="0">
                <a:ln w="31550" cmpd="sng">
                  <a:noFill/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ятен</a:t>
            </a:r>
            <a:r>
              <a:rPr lang="uk-UA" sz="5600" b="1" i="1" cap="none" dirty="0" smtClean="0">
                <a:ln w="31550" cmpd="sng">
                  <a:noFill/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, передачі </a:t>
            </a:r>
            <a:r>
              <a:rPr lang="uk-UA" sz="5600" b="1" i="1" cap="none" dirty="0" err="1" smtClean="0">
                <a:ln w="31550" cmpd="sng">
                  <a:noFill/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світло-тіні</a:t>
            </a:r>
            <a:r>
              <a:rPr lang="uk-UA" sz="5600" b="1" i="1" cap="none" dirty="0" smtClean="0">
                <a:ln w="31550" cmpd="sng">
                  <a:noFill/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. </a:t>
            </a:r>
            <a:endParaRPr lang="ru-RU" sz="5600" b="1" i="1" cap="none" dirty="0">
              <a:ln w="31550" cmpd="sng">
                <a:noFill/>
                <a:prstDash val="solid"/>
              </a:ln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7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916832"/>
            <a:ext cx="3403104" cy="2232248"/>
          </a:xfrm>
        </p:spPr>
        <p:txBody>
          <a:bodyPr>
            <a:normAutofit/>
          </a:bodyPr>
          <a:lstStyle/>
          <a:p>
            <a:pPr algn="ctr"/>
            <a:r>
              <a:rPr lang="uk-UA" sz="44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Погруддя жінки, </a:t>
            </a:r>
            <a:br>
              <a:rPr lang="uk-UA" sz="44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</a:br>
            <a:r>
              <a:rPr lang="uk-UA" sz="44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1830 р. </a:t>
            </a:r>
            <a:endParaRPr lang="ru-RU" sz="44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80" y="332656"/>
            <a:ext cx="5210456" cy="635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36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Екран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Валка</vt:lpstr>
      <vt:lpstr>ОЛІЯ – це одна із технік живопису, що використовує фарби з рослинним маслом в якості основної зв’язуючої речовини. </vt:lpstr>
      <vt:lpstr>Голова матері,  1838 р. </vt:lpstr>
      <vt:lpstr>Портрет  Г.І.Закрев-ської,  1848 р. </vt:lpstr>
      <vt:lpstr>Катерина, 1842 р. </vt:lpstr>
      <vt:lpstr>Селянська родина, 1843 р. </vt:lpstr>
      <vt:lpstr>ОЛІВЕЦЬ  – це техніка живопису з використанням  штриховки, тональних п’ятен, передачі світло-тіні. </vt:lpstr>
      <vt:lpstr>Погруддя жінки,  1830 р.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ОЛІЯ – це одна із технік живопису, що використовує фарби з рослинним маслом в якості основної зв’язуючої речовини. </dc:title>
  <dc:creator>Sara Yasmeen (Wipro Technologies)</dc:creator>
  <cp:lastModifiedBy>Ириска</cp:lastModifiedBy>
  <cp:revision>4</cp:revision>
  <dcterms:created xsi:type="dcterms:W3CDTF">2010-02-23T11:30:32Z</dcterms:created>
  <dcterms:modified xsi:type="dcterms:W3CDTF">2014-11-16T14:19:02Z</dcterms:modified>
</cp:coreProperties>
</file>