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0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0294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2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59603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7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3312368" cy="5708104"/>
          </a:xfrm>
        </p:spPr>
        <p:txBody>
          <a:bodyPr>
            <a:normAutofit/>
          </a:bodyPr>
          <a:lstStyle/>
          <a:p>
            <a:pPr algn="ctr"/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Дерево, </a:t>
            </a:r>
            <a:b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1845 – 1846р. </a:t>
            </a:r>
            <a:endParaRPr lang="ru-RU" sz="44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57" y="332656"/>
            <a:ext cx="5282219" cy="602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4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4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Селянська родина, 1843 р. </a:t>
            </a:r>
            <a:endParaRPr lang="ru-RU" sz="44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31681" cy="546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9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Хата над водою, 1845 р. </a:t>
            </a:r>
            <a:endParaRPr lang="ru-RU" sz="40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424936" cy="555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8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40080" cy="1124744"/>
          </a:xfrm>
        </p:spPr>
        <p:txBody>
          <a:bodyPr>
            <a:noAutofit/>
          </a:bodyPr>
          <a:lstStyle/>
          <a:p>
            <a:pPr algn="ctr"/>
            <a:r>
              <a:rPr lang="ru-RU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Х</a:t>
            </a: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ата батьків у </a:t>
            </a:r>
            <a:r>
              <a:rPr lang="uk-UA" sz="4000" b="1" i="1" cap="none" dirty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К</a:t>
            </a: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ирилівці, 1843р. </a:t>
            </a:r>
            <a:endParaRPr lang="ru-RU" sz="40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5"/>
            <a:ext cx="7728574" cy="57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6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3600400" cy="6140152"/>
          </a:xfrm>
        </p:spPr>
        <p:txBody>
          <a:bodyPr>
            <a:normAutofit/>
          </a:bodyPr>
          <a:lstStyle/>
          <a:p>
            <a:pPr algn="ctr"/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Портрет </a:t>
            </a:r>
            <a:r>
              <a:rPr lang="uk-UA" sz="4000" b="1" i="1" cap="none" dirty="0" err="1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Л</a:t>
            </a:r>
            <a:r>
              <a:rPr lang="uk-UA" sz="40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икери</a:t>
            </a: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</a:t>
            </a:r>
            <a:r>
              <a:rPr lang="uk-UA" sz="40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Полусмако-вої</a:t>
            </a: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, </a:t>
            </a:r>
            <a:b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1860 р. </a:t>
            </a:r>
            <a:endParaRPr lang="ru-RU" sz="40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5092913" cy="609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1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05" y="0"/>
            <a:ext cx="9036496" cy="1098848"/>
          </a:xfrm>
        </p:spPr>
        <p:txBody>
          <a:bodyPr>
            <a:noAutofit/>
          </a:bodyPr>
          <a:lstStyle/>
          <a:p>
            <a:pPr algn="ctr"/>
            <a:r>
              <a:rPr lang="uk-UA" sz="40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Видубецький</a:t>
            </a: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 монастир, </a:t>
            </a:r>
            <a:b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</a:b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anose="02050604050505020204" pitchFamily="18" charset="0"/>
              </a:rPr>
              <a:t>1843 р. </a:t>
            </a:r>
            <a:endParaRPr lang="ru-RU" sz="40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1" y="1124744"/>
            <a:ext cx="8115133" cy="553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2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Екран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Валка</vt:lpstr>
      <vt:lpstr>Дерево,  1845 – 1846р. </vt:lpstr>
      <vt:lpstr>Селянська родина, 1843 р. </vt:lpstr>
      <vt:lpstr>Хата над водою, 1845 р. </vt:lpstr>
      <vt:lpstr>Хата батьків у Кирилівці, 1843р. </vt:lpstr>
      <vt:lpstr>Портрет Ликери Полусмако-вої,  1860 р. </vt:lpstr>
      <vt:lpstr>Видубецький монастир,  1843 р.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ОЛІВЕЦЬ  – це техніка живопису з використанням  штриховки, тональних п’ятен, передачі світло-тіні. </dc:title>
  <dc:creator>Sara Yasmeen (Wipro Technologies)</dc:creator>
  <cp:lastModifiedBy>Ириска</cp:lastModifiedBy>
  <cp:revision>4</cp:revision>
  <dcterms:created xsi:type="dcterms:W3CDTF">2010-02-23T11:30:32Z</dcterms:created>
  <dcterms:modified xsi:type="dcterms:W3CDTF">2014-11-16T14:18:45Z</dcterms:modified>
</cp:coreProperties>
</file>