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20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6197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422"/>
            <a:ext cx="868680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i="1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Туш</a:t>
            </a:r>
            <a:r>
              <a:rPr lang="uk-UA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/>
            </a:r>
            <a:br>
              <a:rPr lang="uk-UA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 </a:t>
            </a:r>
            <a:r>
              <a:rPr lang="uk-UA" sz="6000" b="1" i="1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це техніка живопису з використанням фарб (туші), які виробляються із сажі та клею. </a:t>
            </a:r>
            <a:endParaRPr lang="ru-RU" sz="6000" b="1" i="1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Смерть </a:t>
            </a:r>
            <a:r>
              <a:rPr lang="uk-UA" sz="4000" b="1" i="1" cap="none" dirty="0" err="1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Л</a:t>
            </a: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укреції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1835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7674"/>
            <a:ext cx="7560840" cy="54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0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Дари в </a:t>
            </a:r>
            <a:r>
              <a:rPr lang="uk-UA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Ч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игирині (1649), 1844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" y="1124745"/>
            <a:ext cx="7350504" cy="55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2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597352"/>
          </a:xfrm>
        </p:spPr>
        <p:txBody>
          <a:bodyPr>
            <a:noAutofit/>
          </a:bodyPr>
          <a:lstStyle/>
          <a:p>
            <a:pPr algn="ctr"/>
            <a:r>
              <a:rPr lang="uk-UA" sz="4800" b="1" i="1" cap="none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ГРАВЮРА</a:t>
            </a:r>
            <a:r>
              <a:rPr lang="uk-UA" sz="4800" b="1" i="1" cap="none" dirty="0" smtClean="0">
                <a:ln w="900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uk-UA" sz="4800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/>
            </a:r>
            <a:br>
              <a:rPr lang="uk-UA" sz="4800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800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– 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1.  Вид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графіки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; </a:t>
            </a:r>
            <a:b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2.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Спосіб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розмножування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малюнка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допомогою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друкарської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форми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з дерева, метала,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пластмаси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</a:t>
            </a:r>
            <a:r>
              <a:rPr lang="ru-RU" sz="48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лінолеуму</a:t>
            </a:r>
            <a:r>
              <a:rPr lang="ru-RU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…</a:t>
            </a:r>
            <a:r>
              <a:rPr lang="uk-UA" sz="48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endParaRPr lang="ru-RU" sz="48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816424" cy="606814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Католиць-кий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чернець,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1841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888774" cy="62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835152" cy="621216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Король Лір (</a:t>
            </a: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гальвано-акустика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), 1843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547880" cy="63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9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Екран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Валка</vt:lpstr>
      <vt:lpstr>Туш – це техніка живопису з використанням фарб (туші), які виробляються із сажі та клею. </vt:lpstr>
      <vt:lpstr>Смерть Лукреції, 1835 р. </vt:lpstr>
      <vt:lpstr>Дари в Чигирині (1649), 1844 р. </vt:lpstr>
      <vt:lpstr>ГРАВЮРА  – 1.  Вид графіки;  2. Спосіб розмножування малюнка за допомогою друкарської форми з дерева, метала, пластмаси, лінолеуму… </vt:lpstr>
      <vt:lpstr>Католиць-кий чернець,  1841 р. </vt:lpstr>
      <vt:lpstr>Король Лір (гальвано-акустика), 1843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Туш – це техніка живопису з використанням фарб (туші), які виробляються із сажі та клею. </dc:title>
  <dc:creator>Sara Yasmeen (Wipro Technologies)</dc:creator>
  <cp:lastModifiedBy>Ириска</cp:lastModifiedBy>
  <cp:revision>7</cp:revision>
  <dcterms:created xsi:type="dcterms:W3CDTF">2010-02-23T11:30:32Z</dcterms:created>
  <dcterms:modified xsi:type="dcterms:W3CDTF">2014-11-16T14:36:22Z</dcterms:modified>
</cp:coreProperties>
</file>