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32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41608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619128" cy="5924128"/>
          </a:xfrm>
        </p:spPr>
        <p:txBody>
          <a:bodyPr>
            <a:norm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Портрет </a:t>
            </a:r>
            <a:b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400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</a:t>
            </a:r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етра І, </a:t>
            </a:r>
            <a:b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1844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931858" cy="606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4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323528" y="0"/>
            <a:ext cx="84582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i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АВТОПОРТРЕТИ</a:t>
            </a:r>
            <a:endParaRPr lang="ru-RU" sz="6000" b="1" i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86800" cy="5400600"/>
          </a:xfrm>
        </p:spPr>
        <p:txBody>
          <a:bodyPr>
            <a:noAutofit/>
          </a:bodyPr>
          <a:lstStyle/>
          <a:p>
            <a:pPr algn="ctr"/>
            <a:r>
              <a:rPr lang="uk-UA" b="1" i="1" cap="none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  <a:t>     Т.Шевченко створив  30 малярських та графічних автопортретів. </a:t>
            </a:r>
            <a:br>
              <a:rPr lang="uk-UA" b="1" i="1" cap="none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</a:br>
            <a:r>
              <a:rPr lang="uk-UA" b="1" i="1" cap="none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  <a:t>     Від романтичного юнака (1840р.) До збагаченої досвідом, але вже хворої, виснаженої людини (1861р.). Гра кольору та світла, скрізь помітні різкі контрасти</a:t>
            </a:r>
            <a:r>
              <a:rPr lang="uk-UA" cap="none" dirty="0" smtClean="0"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uk-UA" cap="none" dirty="0">
              <a:solidFill>
                <a:srgbClr val="00B0F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060848"/>
            <a:ext cx="3195464" cy="2088232"/>
          </a:xfrm>
        </p:spPr>
        <p:txBody>
          <a:bodyPr>
            <a:noAutofit/>
          </a:bodyPr>
          <a:lstStyle/>
          <a:p>
            <a:pPr algn="ctr"/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Зима, </a:t>
            </a:r>
            <a:b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1840 – 1841р.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050092" cy="630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08920"/>
            <a:ext cx="3627512" cy="838200"/>
          </a:xfrm>
        </p:spPr>
        <p:txBody>
          <a:bodyPr>
            <a:noAutofit/>
          </a:bodyPr>
          <a:lstStyle/>
          <a:p>
            <a:pPr algn="ctr"/>
            <a:r>
              <a:rPr lang="uk-UA" sz="5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1843 р. </a:t>
            </a:r>
            <a:endParaRPr lang="ru-RU" sz="5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2910"/>
            <a:ext cx="4824537" cy="62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8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276872"/>
            <a:ext cx="2835424" cy="1918320"/>
          </a:xfrm>
        </p:spPr>
        <p:txBody>
          <a:bodyPr>
            <a:no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Кінець серпня, 1845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223363" cy="608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420888"/>
            <a:ext cx="3771528" cy="1944216"/>
          </a:xfrm>
        </p:spPr>
        <p:txBody>
          <a:bodyPr>
            <a:no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Червень – грудень, 1847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84"/>
            <a:ext cx="4752528" cy="643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2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636912"/>
            <a:ext cx="3051448" cy="1368152"/>
          </a:xfrm>
        </p:spPr>
        <p:txBody>
          <a:bodyPr>
            <a:noAutofit/>
          </a:bodyPr>
          <a:lstStyle/>
          <a:p>
            <a:pPr algn="ctr"/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1848</a:t>
            </a:r>
            <a:r>
              <a:rPr lang="uk-UA" sz="4400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–</a:t>
            </a:r>
            <a:b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1849 р.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286102" cy="627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564904"/>
            <a:ext cx="3555504" cy="2016224"/>
          </a:xfrm>
        </p:spPr>
        <p:txBody>
          <a:bodyPr>
            <a:noAutofit/>
          </a:bodyPr>
          <a:lstStyle/>
          <a:p>
            <a:pPr algn="ctr"/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1849 – </a:t>
            </a:r>
            <a:b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1850 рр.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936482" cy="60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Екран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Валка</vt:lpstr>
      <vt:lpstr>Портрет  Петра І,  1844 р. </vt:lpstr>
      <vt:lpstr>     Т.Шевченко створив  30 малярських та графічних автопортретів.       Від романтичного юнака (1840р.) До збагаченої досвідом, але вже хворої, виснаженої людини (1861р.). Гра кольору та світла, скрізь помітні різкі контрасти.</vt:lpstr>
      <vt:lpstr>Зима,  1840 – 1841р. </vt:lpstr>
      <vt:lpstr>1843 р. </vt:lpstr>
      <vt:lpstr>Кінець серпня, 1845 р. </vt:lpstr>
      <vt:lpstr>Червень – грудень, 1847 р. </vt:lpstr>
      <vt:lpstr>1848 – 1849 р. </vt:lpstr>
      <vt:lpstr>1849 –  1850 рр.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Т.Шевченко створив  30 малярських та графічних автопортретів.       Від романтичного юнака (1840р.) До збагаченої досвідом, але вже хворої, виснаженої людини (1861р.). Гра кольору та світла, скрізь помітні різкі контрасти.</dc:title>
  <dc:creator>Sara Yasmeen (Wipro Technologies)</dc:creator>
  <cp:lastModifiedBy>Ириска</cp:lastModifiedBy>
  <cp:revision>7</cp:revision>
  <dcterms:created xsi:type="dcterms:W3CDTF">2010-02-23T11:30:32Z</dcterms:created>
  <dcterms:modified xsi:type="dcterms:W3CDTF">2014-11-16T14:35:02Z</dcterms:modified>
</cp:coreProperties>
</file>