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0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5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0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3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2441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3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7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333264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2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348880"/>
            <a:ext cx="3123456" cy="1656184"/>
          </a:xfrm>
        </p:spPr>
        <p:txBody>
          <a:bodyPr>
            <a:noAutofit/>
          </a:bodyPr>
          <a:lstStyle/>
          <a:p>
            <a:pPr algn="ctr"/>
            <a:r>
              <a:rPr lang="uk-UA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Серпень, </a:t>
            </a:r>
            <a:br>
              <a:rPr lang="uk-UA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1851 р. </a:t>
            </a:r>
            <a:endParaRPr lang="ru-RU" sz="48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394437" cy="628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42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7178" y="2708920"/>
            <a:ext cx="3411488" cy="838200"/>
          </a:xfrm>
        </p:spPr>
        <p:txBody>
          <a:bodyPr>
            <a:noAutofit/>
          </a:bodyPr>
          <a:lstStyle/>
          <a:p>
            <a:pPr algn="ctr"/>
            <a:r>
              <a:rPr lang="uk-UA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1853 р. </a:t>
            </a:r>
            <a:endParaRPr lang="ru-RU" sz="48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227358" cy="634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492896"/>
            <a:ext cx="3771528" cy="1368152"/>
          </a:xfrm>
        </p:spPr>
        <p:txBody>
          <a:bodyPr>
            <a:noAutofit/>
          </a:bodyPr>
          <a:lstStyle/>
          <a:p>
            <a:pPr algn="ctr"/>
            <a:r>
              <a:rPr lang="uk-UA" sz="4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Березень, 1860 р. </a:t>
            </a:r>
            <a:endParaRPr lang="ru-RU" sz="44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759184" cy="619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02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564904"/>
            <a:ext cx="3555504" cy="1728192"/>
          </a:xfrm>
        </p:spPr>
        <p:txBody>
          <a:bodyPr>
            <a:noAutofit/>
          </a:bodyPr>
          <a:lstStyle/>
          <a:p>
            <a:pPr algn="ctr"/>
            <a:r>
              <a:rPr lang="uk-UA" sz="4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Червень, 1860 р. </a:t>
            </a:r>
            <a:endParaRPr lang="ru-RU" sz="44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040560" cy="647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15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824536" cy="60876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868144" y="308759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blipFill>
                  <a:blip r:embed="rId3"/>
                  <a:tile tx="0" ty="0" sx="100000" sy="100000" flip="none" algn="tl"/>
                </a:blipFill>
                <a:latin typeface="Bookman Old Style" panose="02050604050505020204" pitchFamily="18" charset="0"/>
              </a:rPr>
              <a:t>1860 р. </a:t>
            </a:r>
            <a:endParaRPr lang="ru-RU" sz="4800" b="1" i="1" dirty="0">
              <a:blipFill>
                <a:blip r:embed="rId3"/>
                <a:tile tx="0" ty="0" sx="100000" sy="100000" flip="none" algn="tl"/>
              </a:blip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80928"/>
            <a:ext cx="3195464" cy="838200"/>
          </a:xfrm>
        </p:spPr>
        <p:txBody>
          <a:bodyPr>
            <a:normAutofit/>
          </a:bodyPr>
          <a:lstStyle/>
          <a:p>
            <a:pPr algn="ctr"/>
            <a:r>
              <a:rPr lang="uk-UA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1860 р. </a:t>
            </a:r>
            <a:endParaRPr lang="ru-RU" sz="48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253230" cy="63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5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564904"/>
            <a:ext cx="3267472" cy="838200"/>
          </a:xfrm>
        </p:spPr>
        <p:txBody>
          <a:bodyPr>
            <a:noAutofit/>
          </a:bodyPr>
          <a:lstStyle/>
          <a:p>
            <a:pPr algn="ctr"/>
            <a:r>
              <a:rPr lang="uk-UA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1860 р. </a:t>
            </a:r>
            <a:endParaRPr lang="ru-RU" sz="48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964937" cy="634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83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2132856"/>
            <a:ext cx="3051448" cy="1603648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Січень – лютий, </a:t>
            </a:r>
            <a:b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</a:br>
            <a: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1861 р.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452526" cy="649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6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853399">
            <a:off x="251705" y="2231167"/>
            <a:ext cx="8686800" cy="2256221"/>
          </a:xfrm>
          <a:ln>
            <a:noFill/>
          </a:ln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i="1" cap="none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ookman Old Style" panose="02050604050505020204" pitchFamily="18" charset="0"/>
                <a:cs typeface="Microsoft Tai Le" panose="020B0502040204020203" pitchFamily="34" charset="0"/>
              </a:rPr>
              <a:t>Дякую за увагу! </a:t>
            </a:r>
            <a:endParaRPr lang="ru-RU" sz="7200" b="1" i="1" cap="none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Bookman Old Style" panose="02050604050505020204" pitchFamily="18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0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Екран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Валка</vt:lpstr>
      <vt:lpstr>Серпень,  1851 р. </vt:lpstr>
      <vt:lpstr>1853 р. </vt:lpstr>
      <vt:lpstr>Березень, 1860 р. </vt:lpstr>
      <vt:lpstr>Червень, 1860 р. </vt:lpstr>
      <vt:lpstr>Презентація PowerPoint</vt:lpstr>
      <vt:lpstr>1860 р. </vt:lpstr>
      <vt:lpstr>1860 р. </vt:lpstr>
      <vt:lpstr>Січень – лютий,  1861 р.</vt:lpstr>
      <vt:lpstr>Дякую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1853 р. </dc:title>
  <dc:creator>Sara Yasmeen (Wipro Technologies)</dc:creator>
  <cp:lastModifiedBy>Ириска</cp:lastModifiedBy>
  <cp:revision>3</cp:revision>
  <dcterms:created xsi:type="dcterms:W3CDTF">2010-02-23T11:30:32Z</dcterms:created>
  <dcterms:modified xsi:type="dcterms:W3CDTF">2014-11-16T14:28:37Z</dcterms:modified>
</cp:coreProperties>
</file>