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8" r:id="rId3"/>
    <p:sldId id="256" r:id="rId4"/>
    <p:sldId id="258" r:id="rId5"/>
    <p:sldId id="292" r:id="rId6"/>
    <p:sldId id="257" r:id="rId7"/>
    <p:sldId id="289" r:id="rId8"/>
    <p:sldId id="259" r:id="rId9"/>
    <p:sldId id="260" r:id="rId10"/>
    <p:sldId id="261" r:id="rId11"/>
    <p:sldId id="270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43" d="100"/>
          <a:sy n="4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риск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82"/>
            <a:ext cx="9144000" cy="68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1810" y="5373216"/>
            <a:ext cx="8994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Ласкаво просимо!!!</a:t>
            </a:r>
            <a:endParaRPr lang="ru-RU" sz="8000" b="1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8972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199" y="980728"/>
            <a:ext cx="4114801" cy="3874442"/>
          </a:xfrm>
        </p:spPr>
        <p:txBody>
          <a:bodyPr>
            <a:noAutofit/>
          </a:bodyPr>
          <a:lstStyle/>
          <a:p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Італійська королева </a:t>
            </a:r>
            <a:r>
              <a:rPr lang="uk-UA" sz="66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Бона</a:t>
            </a:r>
            <a:endParaRPr lang="ru-RU" sz="66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146" name="Picture 2" descr="C:\Users\Ириска\Desktop\sforz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29"/>
            <a:ext cx="5043436" cy="68835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7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st50-FdJ8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11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H="1" flipV="1">
            <a:off x="89755" y="332656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prstClr val="black"/>
                </a:solidFill>
                <a:latin typeface="Franklin Gothic Demi" panose="020B0703020102020204" pitchFamily="34" charset="0"/>
              </a:rPr>
              <a:t>Скорботний календар української </a:t>
            </a:r>
            <a:r>
              <a:rPr lang="uk-UA" sz="5400" b="1" dirty="0" smtClean="0">
                <a:solidFill>
                  <a:prstClr val="black"/>
                </a:solidFill>
                <a:latin typeface="Franklin Gothic Demi" panose="020B0703020102020204" pitchFamily="34" charset="0"/>
              </a:rPr>
              <a:t>мови</a:t>
            </a:r>
            <a:endParaRPr lang="ru-RU" sz="54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171" name="Picture 3" descr="D:\Картинки\Украина\image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7" y="2276872"/>
            <a:ext cx="6588224" cy="437750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1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8640"/>
            <a:ext cx="4258816" cy="2520280"/>
          </a:xfrm>
        </p:spPr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1720 </a:t>
            </a: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/>
            </a:r>
            <a:b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рік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194" name="Picture 2" descr="C:\Users\Ириска\Desktop\6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4"/>
            <a:ext cx="5652120" cy="6920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365104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Петро І</a:t>
            </a:r>
            <a:endParaRPr lang="ru-RU" sz="80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45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084168" cy="1210734"/>
          </a:xfrm>
        </p:spPr>
        <p:txBody>
          <a:bodyPr>
            <a:noAutofit/>
          </a:bodyPr>
          <a:lstStyle/>
          <a:p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1754 </a:t>
            </a:r>
            <a:r>
              <a:rPr lang="uk-UA" sz="80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рік </a:t>
            </a:r>
            <a:endParaRPr lang="ru-RU" sz="80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218" name="Picture 2" descr="C:\Users\Ириска\Desktop\1228175207_ekate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16" y="1713549"/>
            <a:ext cx="6977765" cy="52054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1226" y="810496"/>
            <a:ext cx="5257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Катерина ІІ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21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1775 рік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42" name="Picture 2" descr="C:\Users\Ириска\Desktop\s640x4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39" y="1648677"/>
            <a:ext cx="6483120" cy="525658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89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4175" y="1844824"/>
            <a:ext cx="3888432" cy="2555776"/>
          </a:xfrm>
        </p:spPr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1798 </a:t>
            </a: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/>
            </a:r>
            <a:b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рік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267" name="Picture 3" descr="C:\Users\Ириска\Desktop\1340116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" y="0"/>
            <a:ext cx="55605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5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7874"/>
            <a:ext cx="5477781" cy="1491673"/>
          </a:xfrm>
        </p:spPr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1811 рік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C:\Users\Ириска\Desktop\pochemu-lishili-kievo-mogilyanskuyu-akademiyu-goszakaza-na-zhurnalisto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9" y="1869653"/>
            <a:ext cx="8053874" cy="503367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риска\Desktop\h3tU1bnVwL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" y="1124744"/>
            <a:ext cx="9130702" cy="45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56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05" y="764704"/>
            <a:ext cx="3375073" cy="2376264"/>
          </a:xfrm>
        </p:spPr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1840 </a:t>
            </a:r>
            <a:r>
              <a:rPr lang="ru-RU" sz="7200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рік</a:t>
            </a:r>
            <a:r>
              <a:rPr lang="ru-RU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50" name="Picture 2" descr="C:\Users\Ириска\Desktop\97896633886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40" y="281229"/>
            <a:ext cx="5985460" cy="63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91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1" cy="1844824"/>
          </a:xfrm>
        </p:spPr>
        <p:txBody>
          <a:bodyPr>
            <a:noAutofit/>
          </a:bodyPr>
          <a:lstStyle/>
          <a:p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Без слова </a:t>
            </a:r>
            <a:b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рідного земля –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3" y="354261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як без батьків дитина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873170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П. Загребельний</a:t>
            </a:r>
            <a:endParaRPr lang="ru-RU" sz="60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14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риска\Desktop\8valyev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6" y="19721"/>
            <a:ext cx="7110186" cy="6888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9284" y="404664"/>
            <a:ext cx="2924222" cy="2650306"/>
          </a:xfrm>
        </p:spPr>
        <p:txBody>
          <a:bodyPr>
            <a:norm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1863 рік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51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6099" y="2011251"/>
            <a:ext cx="3322712" cy="2866330"/>
          </a:xfrm>
        </p:spPr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1876 рік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098" name="Picture 2" descr="C:\Users\Ириска\Desktop\ale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9513"/>
            <a:ext cx="5716101" cy="68593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10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12" y="2031839"/>
            <a:ext cx="3106688" cy="2794322"/>
          </a:xfrm>
        </p:spPr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1914 </a:t>
            </a: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рік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122" name="Picture 2" descr="C:\Users\Ириска\Desktop\0Galkin_Nikolay2_G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" y="0"/>
            <a:ext cx="5871575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9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961374"/>
          </a:xfrm>
        </p:spPr>
        <p:txBody>
          <a:bodyPr>
            <a:noAutofit/>
          </a:bodyPr>
          <a:lstStyle/>
          <a:p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1991 рік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146" name="Picture 2" descr="C:\Users\Ириск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8" y="1052736"/>
            <a:ext cx="6178879" cy="58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риска\Desktop\image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" y="961374"/>
            <a:ext cx="9135204" cy="594926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08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4450506"/>
          </a:xfrm>
        </p:spPr>
        <p:txBody>
          <a:bodyPr>
            <a:normAutofit/>
          </a:bodyPr>
          <a:lstStyle/>
          <a:p>
            <a:r>
              <a:rPr lang="uk-UA" sz="8000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Дихлордифеніл-трихлорметил-</a:t>
            </a:r>
            <a:r>
              <a:rPr lang="uk-UA" sz="800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метан</a:t>
            </a:r>
            <a:endParaRPr lang="ru-RU" sz="80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9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352" y="620688"/>
            <a:ext cx="3822648" cy="5170586"/>
          </a:xfrm>
        </p:spPr>
        <p:txBody>
          <a:bodyPr>
            <a:noAutofit/>
          </a:bodyPr>
          <a:lstStyle/>
          <a:p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Штат Парана, </a:t>
            </a:r>
            <a:r>
              <a:rPr lang="uk-UA" sz="720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Брази-лія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170" name="Picture 2" descr="C:\Users\Ириска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" y="0"/>
            <a:ext cx="5314950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16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Ириска\Desktop\paraguay_m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5967"/>
            <a:ext cx="6012161" cy="602719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684" y="24326"/>
            <a:ext cx="5364088" cy="861641"/>
          </a:xfrm>
        </p:spPr>
        <p:txBody>
          <a:bodyPr>
            <a:noAutofit/>
          </a:bodyPr>
          <a:lstStyle/>
          <a:p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Парагвай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96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5591176" cy="6888833"/>
          </a:xfrm>
        </p:spPr>
        <p:txBody>
          <a:bodyPr>
            <a:noAutofit/>
          </a:bodyPr>
          <a:lstStyle/>
          <a:p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Людина, байдужа до рідної мови, </a:t>
            </a:r>
            <a:r>
              <a:rPr lang="uk-UA" sz="72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схожа на дикуна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50" name="Picture 2" descr="C:\Users\Ириска\Desktop\dik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50" y="908720"/>
            <a:ext cx="3894553" cy="41764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9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Ириска\Desktop\torenvanb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" y="3323"/>
            <a:ext cx="9226302" cy="68855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55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ска\Desktop\slovo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8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\Украина\вислів_Кост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" y="1424"/>
            <a:ext cx="9282655" cy="685657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77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Як почати говорити </a:t>
            </a: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українською?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42" name="Picture 2" descr="C:\Users\Ириска\Desktop\Ukrain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3" y="2180346"/>
            <a:ext cx="6660232" cy="47084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6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422"/>
            <a:ext cx="9144000" cy="1786210"/>
          </a:xfrm>
        </p:spPr>
        <p:txBody>
          <a:bodyPr>
            <a:noAutofit/>
          </a:bodyPr>
          <a:lstStyle/>
          <a:p>
            <a:pPr algn="just"/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     1. Позбудьтеся страхів</a:t>
            </a:r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. 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48880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66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Міф № 1. </a:t>
            </a:r>
            <a:endParaRPr lang="uk-UA" sz="6600" dirty="0" smtClean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  </a:t>
            </a:r>
            <a:r>
              <a:rPr lang="uk-UA" sz="66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«</a:t>
            </a:r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Я погано розмовляю українською мовою, і не хочу її псувати». </a:t>
            </a:r>
            <a:endParaRPr lang="ru-RU" sz="66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18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0" y="0"/>
            <a:ext cx="9144001" cy="1268760"/>
          </a:xfrm>
        </p:spPr>
        <p:txBody>
          <a:bodyPr>
            <a:noAutofit/>
          </a:bodyPr>
          <a:lstStyle/>
          <a:p>
            <a:pPr algn="just"/>
            <a:r>
              <a:rPr lang="uk-UA" sz="66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Міф № 2</a:t>
            </a:r>
            <a:r>
              <a:rPr lang="uk-UA" sz="66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.</a:t>
            </a:r>
            <a:endParaRPr lang="ru-RU" sz="66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366924"/>
            <a:ext cx="9144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6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«Я з дитинства розмовляю російською, моя сім’я – російськомовна».</a:t>
            </a:r>
            <a:endParaRPr lang="ru-RU" sz="6400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56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66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Міф № 3. </a:t>
            </a:r>
            <a:endParaRPr lang="ru-RU" sz="66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2856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     «</a:t>
            </a:r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Це мертва мова, ніхто в моєму місті не говорить українською</a:t>
            </a: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».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2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38338"/>
          </a:xfrm>
        </p:spPr>
        <p:txBody>
          <a:bodyPr>
            <a:noAutofit/>
          </a:bodyPr>
          <a:lstStyle/>
          <a:p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2.</a:t>
            </a:r>
            <a:b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Створіть </a:t>
            </a:r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україномовне середовище. 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3" y="343694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3. </a:t>
            </a:r>
            <a:endParaRPr lang="uk-UA" sz="66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uk-UA" sz="66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Пишіть </a:t>
            </a:r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українською. </a:t>
            </a:r>
            <a:endParaRPr lang="ru-RU" sz="66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5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11760"/>
          </a:xfrm>
        </p:spPr>
        <p:txBody>
          <a:bodyPr>
            <a:noAutofit/>
          </a:bodyPr>
          <a:lstStyle/>
          <a:p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4. </a:t>
            </a: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/>
            </a:r>
            <a:b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Говоріть </a:t>
            </a:r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із незнайомцями. 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444416"/>
            <a:ext cx="9144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5. </a:t>
            </a:r>
            <a:endParaRPr lang="uk-UA" sz="66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uk-UA" sz="66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Почніть </a:t>
            </a:r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говорити в побуті. </a:t>
            </a:r>
            <a:endParaRPr lang="ru-RU" sz="66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1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22314"/>
          </a:xfrm>
        </p:spPr>
        <p:txBody>
          <a:bodyPr>
            <a:noAutofit/>
          </a:bodyPr>
          <a:lstStyle/>
          <a:p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6. </a:t>
            </a: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/>
            </a:r>
            <a:b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Знайдіть </a:t>
            </a:r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досвідчених співрозмовників. 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8904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7. </a:t>
            </a:r>
            <a:endParaRPr lang="uk-UA" sz="66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uk-UA" sz="66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Наберіться </a:t>
            </a:r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терпіння.</a:t>
            </a:r>
            <a:r>
              <a:rPr lang="uk-UA" sz="6600" dirty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Franklin Gothic Demi" panose="020B0703020102020204" pitchFamily="34" charset="0"/>
              </a:rPr>
              <a:t> </a:t>
            </a:r>
            <a:endParaRPr lang="ru-RU" sz="6600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6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52079"/>
          </a:xfrm>
        </p:spPr>
        <p:txBody>
          <a:bodyPr>
            <a:noAutofit/>
          </a:bodyPr>
          <a:lstStyle/>
          <a:p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8. </a:t>
            </a: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/>
            </a:r>
            <a:b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Запишіться </a:t>
            </a:r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на курси української мови. 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1266" name="Picture 2" descr="C:\Users\Ириска\Desktop\wgFdOPy6K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54" y="2752079"/>
            <a:ext cx="5753100" cy="41814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5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ска\Desktop\k_1NN2tI9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7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Ириска\Desktop\419079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00" y="0"/>
            <a:ext cx="5506679" cy="68888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Ириска\Desktop\_Kme6-0-p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32292"/>
            <a:ext cx="9136690" cy="68778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Ириска\Desktop\den_neza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86"/>
            <a:ext cx="9144000" cy="68778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Ириска\Desktop\560336_ukraina_golub_mir_uzor_2560x1600_www.GdeFon.r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86"/>
            <a:ext cx="9195902" cy="687781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80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06290"/>
          </a:xfrm>
        </p:spPr>
        <p:txBody>
          <a:bodyPr>
            <a:noAutofit/>
          </a:bodyPr>
          <a:lstStyle/>
          <a:p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Від 9 </a:t>
            </a:r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листопада</a:t>
            </a:r>
            <a:r>
              <a:rPr lang="uk-UA" sz="6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/>
            </a:r>
            <a:b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1997 року – 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04" y="351929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День української </a:t>
            </a:r>
            <a:endParaRPr lang="uk-UA" sz="72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uk-UA" sz="72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писемності </a:t>
            </a:r>
            <a:r>
              <a:rPr lang="uk-UA" sz="72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та мови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09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Ириск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82"/>
            <a:ext cx="9144000" cy="68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Дякуємо за увагу!!!</a:t>
            </a:r>
            <a:endParaRPr lang="ru-RU" sz="8000" b="1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3052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ска\Desktop\epi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8" y="0"/>
            <a:ext cx="9177567" cy="68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45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ска\Desktop\sIfnzcK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"/>
            <a:ext cx="9172152" cy="68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80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08720"/>
            <a:ext cx="3923928" cy="4306490"/>
          </a:xfrm>
        </p:spPr>
        <p:txBody>
          <a:bodyPr>
            <a:normAutofit/>
          </a:bodyPr>
          <a:lstStyle/>
          <a:p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Кирило </a:t>
            </a:r>
            <a:b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і</a:t>
            </a:r>
            <a:r>
              <a:rPr lang="uk-UA" sz="7200" dirty="0" smtClean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uk-UA" sz="7200" dirty="0" smtClean="0">
                <a:latin typeface="Franklin Gothic Demi" panose="020B0703020102020204" pitchFamily="34" charset="0"/>
              </a:rPr>
              <a:t/>
            </a:r>
            <a:br>
              <a:rPr lang="uk-UA" sz="7200" dirty="0" smtClean="0">
                <a:latin typeface="Franklin Gothic Demi" panose="020B0703020102020204" pitchFamily="34" charset="0"/>
              </a:rPr>
            </a:br>
            <a:r>
              <a:rPr lang="uk-UA" sz="72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Мефодій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C:\Users\Ириска\Desktop\Кирило та Мефодій для наречен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5337883" cy="61385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83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321"/>
            <a:ext cx="9144000" cy="3701711"/>
          </a:xfrm>
        </p:spPr>
        <p:txBody>
          <a:bodyPr>
            <a:noAutofit/>
          </a:bodyPr>
          <a:lstStyle/>
          <a:p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Найдавніша</a:t>
            </a:r>
            <a:r>
              <a:rPr lang="uk-UA" sz="7200" dirty="0">
                <a:solidFill>
                  <a:srgbClr val="FFFF00"/>
                </a:solidFill>
                <a:latin typeface="Franklin Gothic Demi" panose="020B0703020102020204" pitchFamily="34" charset="0"/>
              </a:rPr>
              <a:t> </a:t>
            </a:r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згадка про українську мову </a:t>
            </a: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датована </a:t>
            </a:r>
            <a:r>
              <a:rPr lang="uk-UA" sz="7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858 </a:t>
            </a:r>
            <a:r>
              <a:rPr lang="uk-UA" sz="72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роком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Рисунок 4" descr="D:\АНИМАЦИИ\images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44417"/>
            <a:ext cx="4032448" cy="3413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37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ска\Desktop\CcKOKC5hu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04583"/>
            <a:ext cx="4211960" cy="6669360"/>
          </a:xfrm>
        </p:spPr>
        <p:txBody>
          <a:bodyPr>
            <a:noAutofit/>
          </a:bodyPr>
          <a:lstStyle/>
          <a:p>
            <a:r>
              <a:rPr lang="uk-UA" sz="5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П</a:t>
            </a:r>
            <a:r>
              <a:rPr lang="uk-UA" sz="54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овелитель </a:t>
            </a:r>
            <a:r>
              <a:rPr lang="uk-UA" sz="5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Franklin Gothic Demi" panose="020B0703020102020204" pitchFamily="34" charset="0"/>
              </a:rPr>
              <a:t>Великого </a:t>
            </a:r>
            <a:r>
              <a:rPr lang="uk-UA" sz="54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Franklin Gothic Demi" panose="020B0703020102020204" pitchFamily="34" charset="0"/>
              </a:rPr>
              <a:t>Литовського князівства 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122" name="Picture 2" descr="C:\Users\Ириска\Desktop\269203250_tonnel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26"/>
            <a:ext cx="5128105" cy="68374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3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170</Words>
  <Application>Microsoft Office PowerPoint</Application>
  <PresentationFormat>Екран (4:3)</PresentationFormat>
  <Paragraphs>47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1" baseType="lpstr">
      <vt:lpstr>Тема Office</vt:lpstr>
      <vt:lpstr>Презентація PowerPoint</vt:lpstr>
      <vt:lpstr>Без слова  рідного земля – </vt:lpstr>
      <vt:lpstr>Презентація PowerPoint</vt:lpstr>
      <vt:lpstr>Від 9 листопада  1997 року – </vt:lpstr>
      <vt:lpstr>Презентація PowerPoint</vt:lpstr>
      <vt:lpstr>Презентація PowerPoint</vt:lpstr>
      <vt:lpstr>Кирило  і  Мефодій</vt:lpstr>
      <vt:lpstr>Найдавніша згадка про українську мову датована 858 роком</vt:lpstr>
      <vt:lpstr>Повелитель Великого Литовського князівства </vt:lpstr>
      <vt:lpstr>Італійська королева Бона</vt:lpstr>
      <vt:lpstr>Презентація PowerPoint</vt:lpstr>
      <vt:lpstr>Презентація PowerPoint</vt:lpstr>
      <vt:lpstr>1720  рік </vt:lpstr>
      <vt:lpstr>1754 рік </vt:lpstr>
      <vt:lpstr>1775 рік </vt:lpstr>
      <vt:lpstr>1798  рік</vt:lpstr>
      <vt:lpstr>1811 рік</vt:lpstr>
      <vt:lpstr>Презентація PowerPoint</vt:lpstr>
      <vt:lpstr>1840 рік </vt:lpstr>
      <vt:lpstr>1863 рік </vt:lpstr>
      <vt:lpstr>1876 рік </vt:lpstr>
      <vt:lpstr>1914 рік</vt:lpstr>
      <vt:lpstr>1991 рік</vt:lpstr>
      <vt:lpstr>Дихлордифеніл-трихлорметил-метан</vt:lpstr>
      <vt:lpstr>Штат Парана, Брази-лія</vt:lpstr>
      <vt:lpstr>Парагвай</vt:lpstr>
      <vt:lpstr>Людина, байдужа до рідної мови, схожа на дикуна</vt:lpstr>
      <vt:lpstr>Презентація PowerPoint</vt:lpstr>
      <vt:lpstr>Презентація PowerPoint</vt:lpstr>
      <vt:lpstr>Як почати говорити українською? </vt:lpstr>
      <vt:lpstr>     1. Позбудьтеся страхів. </vt:lpstr>
      <vt:lpstr>Міф № 2.</vt:lpstr>
      <vt:lpstr>Міф № 3. </vt:lpstr>
      <vt:lpstr>2. Створіть україномовне середовище. </vt:lpstr>
      <vt:lpstr>4.  Говоріть із незнайомцями. </vt:lpstr>
      <vt:lpstr>6.  Знайдіть досвідчених співрозмовників. </vt:lpstr>
      <vt:lpstr>8.  Запишіться на курси української мови. </vt:lpstr>
      <vt:lpstr>Презентація PowerPoint</vt:lpstr>
      <vt:lpstr>Презентація PowerPoint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Ириска</cp:lastModifiedBy>
  <cp:revision>51</cp:revision>
  <dcterms:created xsi:type="dcterms:W3CDTF">2010-02-23T11:30:32Z</dcterms:created>
  <dcterms:modified xsi:type="dcterms:W3CDTF">2014-11-17T16:34:26Z</dcterms:modified>
</cp:coreProperties>
</file>