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8" r:id="rId5"/>
    <p:sldId id="267" r:id="rId6"/>
    <p:sldId id="259" r:id="rId7"/>
    <p:sldId id="263" r:id="rId8"/>
    <p:sldId id="261" r:id="rId9"/>
    <p:sldId id="264" r:id="rId10"/>
    <p:sldId id="269" r:id="rId11"/>
    <p:sldId id="265" r:id="rId12"/>
    <p:sldId id="266" r:id="rId13"/>
    <p:sldId id="25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23.11.2014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Школа\Позакласні заходи\23 школа\2014 - 2015 н. р\Місячник української писемності і мови\Шевченківські читання\Старша школа\61951782_w640_h2048_gotovaya_kompozitsiya_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74" y="630488"/>
            <a:ext cx="8604448" cy="582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80617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Школа\Позакласні заходи\23 школа\2014 - 2015 н. р\Місячник української писемності і мови\Шевченківські читання\Старша школа\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963" y="0"/>
            <a:ext cx="7140076" cy="6858000"/>
          </a:xfrm>
          <a:prstGeom prst="flowChartAlternateProcess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404398"/>
      </p:ext>
    </p:extLst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Школа\Позакласні заходи\23 школа\2014 - 2015 н. р\Місячник української писемності і мови\Шевченківські читання\Старша школа\uvil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8381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624271"/>
      </p:ext>
    </p:extLst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Школа\Позакласні заходи\23 школа\2014 - 2015 н. р\Місячник української писемності і мови\Шевченківські читання\Старша школа\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229700"/>
      </p:ext>
    </p:extLst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Школа\Позакласні заходи\23 школа\2014 - 2015 н. р\Місячник української писемності і мови\Шевченківські читання\Старша школа\7770401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21611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а\Позакласні заходи\23 школа\2014 - 2015 н. р\Місячник української писемності і мови\Шевченківські читання\Старша школа\47371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552016" cy="686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427742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Школа\Позакласні заходи\23 школа\2014 - 2015 н. р\Місячник української писемності і мови\Шевченківські читання\Старша школа\b61fb59c7ad516cfa835d9c093151f2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350873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Школа\Позакласні заходи\23 школа\2014 - 2015 н. р\Місячник української писемності і мови\Шевченківські читання\Старша школа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0695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952829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Школа\Позакласні заходи\23 школа\2014 - 2015 н. р\Місячник української писемності і мови\Шевченківські читання\Старша школа\страшн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099" y="0"/>
            <a:ext cx="537180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719472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Ириска\Desktop\taras_shevch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7879297" cy="68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638756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Школа\Позакласні заходи\23 школа\2014 - 2015 н. р\Місячник української писемності і мови\Шевченківські читання\Старша школа\full_dsc_0009jpg_e45d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6048672" cy="685800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18452"/>
      </p:ext>
    </p:extLst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Ириска\Desktop\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501044"/>
      </p:ext>
    </p:extLst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Школа\Позакласні заходи\23 школа\2014 - 2015 н. р\Місячник української писемності і мови\Шевченківські читання\Старша школа\talent-14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01" y="404664"/>
            <a:ext cx="9144000" cy="576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06834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Екран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Ириска</cp:lastModifiedBy>
  <cp:revision>4</cp:revision>
  <dcterms:created xsi:type="dcterms:W3CDTF">2010-02-23T11:30:32Z</dcterms:created>
  <dcterms:modified xsi:type="dcterms:W3CDTF">2014-11-23T18:00:36Z</dcterms:modified>
</cp:coreProperties>
</file>