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ска\Desktop\03л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620" cy="68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10" y="908720"/>
            <a:ext cx="8229600" cy="2938338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Ласкаво просимо!!!</a:t>
            </a:r>
            <a:endParaRPr lang="ru-RU" sz="88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03" y="-29284"/>
            <a:ext cx="8229600" cy="2578298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Зупинка</a:t>
            </a:r>
            <a:br>
              <a:rPr lang="uk-UA" sz="7200" b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uk-UA" sz="72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«МОВОЗНАВЦІ»</a:t>
            </a:r>
            <a:endParaRPr lang="ru-RU" sz="7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2956" y="4149080"/>
            <a:ext cx="5997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blipFill>
                  <a:blip r:embed="rId3"/>
                  <a:tile tx="0" ty="0" sx="100000" sy="100000" flip="none" algn="tl"/>
                </a:blipFill>
                <a:latin typeface="Century" panose="02040604050505020304" pitchFamily="18" charset="0"/>
              </a:rPr>
              <a:t>Поєдинок</a:t>
            </a:r>
            <a:r>
              <a:rPr lang="uk-UA" sz="6000" b="1" dirty="0" smtClean="0">
                <a:blipFill>
                  <a:blip r:embed="rId3"/>
                  <a:tile tx="0" ty="0" sx="100000" sy="100000" flip="none" algn="tl"/>
                </a:blipFill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uk-UA" sz="7200" b="1" dirty="0" smtClean="0">
                <a:blipFill>
                  <a:blip r:embed="rId3"/>
                  <a:tile tx="0" ty="0" sx="100000" sy="100000" flip="none" algn="tl"/>
                </a:blipFill>
                <a:latin typeface="Century" panose="02040604050505020304" pitchFamily="18" charset="0"/>
              </a:rPr>
              <a:t>глядачів</a:t>
            </a:r>
            <a:endParaRPr lang="ru-RU" sz="6000" b="1" dirty="0">
              <a:blipFill>
                <a:blip r:embed="rId3"/>
                <a:tile tx="0" ty="0" sx="100000" sy="100000" flip="none" algn="tl"/>
              </a:blipFill>
              <a:latin typeface="Century" panose="02040604050505020304" pitchFamily="18" charset="0"/>
            </a:endParaRPr>
          </a:p>
        </p:txBody>
      </p:sp>
      <p:pic>
        <p:nvPicPr>
          <p:cNvPr id="8194" name="Picture 2" descr="D:\АНИМАЦИИ\Діти\536-1-98630aab31814ad9de36452cbf3ba3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" y="3068960"/>
            <a:ext cx="3788324" cy="37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1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51521" y="1022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Зупинка</a:t>
            </a:r>
            <a:br>
              <a:rPr lang="uk-UA" sz="72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uk-UA" sz="72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«МОВОЗНАВЦІ»</a:t>
            </a:r>
            <a:endParaRPr lang="ru-RU" dirty="0"/>
          </a:p>
        </p:txBody>
      </p:sp>
      <p:pic>
        <p:nvPicPr>
          <p:cNvPr id="9218" name="Picture 2" descr="D:\Школа\Інтелектуальний клуб\Конкурс\кот-ученый-36281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005536" cy="39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АНИМАЦИИ\Діти\13498697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42" y="2852936"/>
            <a:ext cx="4124957" cy="40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7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20022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Зупинка </a:t>
            </a:r>
            <a:b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«ІСТОРИЧНА»</a:t>
            </a:r>
            <a:endParaRPr lang="ru-RU" sz="66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 descr="дівчинка думає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12" y="1988840"/>
            <a:ext cx="3960440" cy="4869160"/>
          </a:xfrm>
          <a:prstGeom prst="rect">
            <a:avLst/>
          </a:prstGeom>
          <a:noFill/>
        </p:spPr>
      </p:pic>
      <p:pic>
        <p:nvPicPr>
          <p:cNvPr id="10242" name="Picture 2" descr="D:\АНИМАЦИИ\school\C41-21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73596"/>
            <a:ext cx="4032448" cy="48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2492896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Зупинка</a:t>
            </a:r>
            <a:b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«НАЙВІДОМІШІ ЛЮДИ СВІТУ»</a:t>
            </a:r>
            <a:endParaRPr lang="ru-RU" sz="60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11266" name="Picture 2" descr="D:\Школа\Інтелектуальний клуб\Конкурс\Intele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" y="2648500"/>
            <a:ext cx="4516631" cy="42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b01b9c64ad3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8501"/>
            <a:ext cx="4571999" cy="420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97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Стів Джоб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" y="404664"/>
            <a:ext cx="782510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23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SBande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"/>
            <a:ext cx="515508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5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Михайло Булгаков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"/>
            <a:ext cx="490572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19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Исаак Ньютон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20880" cy="648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42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Катерина Білокур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78" y="1"/>
            <a:ext cx="513881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38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Людвиг Ван Бетховен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7" y="260648"/>
            <a:ext cx="7959099" cy="6275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17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Школа\Інтелектуальний клуб\Конкурс\103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759613" cy="55172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801" y="200988"/>
            <a:ext cx="82296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«Вогонь Прометея»</a:t>
            </a:r>
            <a:endParaRPr lang="ru-RU" sz="66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4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Микола Амосов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20" y="0"/>
            <a:ext cx="490605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6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upload.wikimedia.org/wikipedia/commons/2/2e/Ivan_Mazepa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11" y="94605"/>
            <a:ext cx="6004892" cy="666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2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91683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Команда № 2</a:t>
            </a:r>
            <a:endParaRPr lang="ru-RU" sz="66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4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Білл Гейт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5" y="332656"/>
            <a:ext cx="7764665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48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Ігор Сікорськи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619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01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Ліна Костенк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8" y="332656"/>
            <a:ext cx="759638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76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Альберт Ейнштейн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2" y="0"/>
            <a:ext cx="54177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Ілля Рєпін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04" y="0"/>
            <a:ext cx="474505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53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Леонардо Да Винч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24" y="0"/>
            <a:ext cx="48113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5004048" y="6237312"/>
            <a:ext cx="1800200" cy="4320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3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Школа\Інтелектуальний клуб\Конкурс\Лесь Курба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62" y="0"/>
            <a:ext cx="47249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67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ГРА</a:t>
            </a:r>
            <a:endParaRPr lang="ru-RU" sz="66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3075" name="Picture 3" descr="D:\Школа\Інтелектуальний клуб\Конкурс\images98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68" y="1561249"/>
            <a:ext cx="4998665" cy="52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upload.wikimedia.org/wikipedia/commons/thumb/2/2f/BChmielnicki.jpg/320px-BChmielnick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"/>
            <a:ext cx="496820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80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ска\Desktop\03л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620" cy="68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Дякуємо за увагу!!!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2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ІНТЕЛЕКТ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4098" name="Picture 2" descr="D:\Школа\Інтелектуальний клуб\Конкурс\imagesjhjhj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3" y="1412776"/>
            <a:ext cx="48994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Школа\Інтелектуальний клуб\Конкурс\imagesmnmnmn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858757" cy="36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Школа\Інтелектуальний клуб\Конкурс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903220" cy="44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Школа\Інтелектуальний клуб\Конкурс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62" y="1463695"/>
            <a:ext cx="6950714" cy="49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2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Школа\Інтелектуальний клуб\Конкурс\images.;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686250" cy="39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Школа\Інтелектуальний клуб\Конкурс\iq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275760" cy="40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Школа\Інтелектуальний клуб\Конкурс\imageslkhgd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3" y="188640"/>
            <a:ext cx="7601809" cy="64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7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78621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Зразок завдання </a:t>
            </a:r>
            <a:br>
              <a:rPr lang="uk-UA" sz="5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uk-UA" sz="5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тесту </a:t>
            </a:r>
            <a:r>
              <a:rPr lang="en-US" sz="5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IQ</a:t>
            </a:r>
            <a:endParaRPr lang="ru-RU" sz="54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 descr="http://www.topglobus.ru/skin/iq/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264696" cy="4578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32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Доповніть правильне число</a:t>
            </a:r>
            <a:endParaRPr lang="ru-RU" sz="54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403648" y="2828836"/>
            <a:ext cx="7740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" panose="02040604050505020304" pitchFamily="18" charset="0"/>
              </a:rPr>
              <a:t>198 (32) 356   </a:t>
            </a:r>
            <a:r>
              <a:rPr lang="uk-U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" panose="02040604050505020304" pitchFamily="18" charset="0"/>
              </a:rPr>
              <a:t>   26     33     29</a:t>
            </a:r>
          </a:p>
          <a:p>
            <a:endParaRPr lang="uk-UA" sz="4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uk-U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" panose="02040604050505020304" pitchFamily="18" charset="0"/>
              </a:rPr>
              <a:t>183 </a:t>
            </a:r>
            <a:r>
              <a:rPr lang="uk-UA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" panose="02040604050505020304" pitchFamily="18" charset="0"/>
              </a:rPr>
              <a:t>( ? ) 362     </a:t>
            </a:r>
            <a:r>
              <a:rPr lang="uk-U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" panose="02040604050505020304" pitchFamily="18" charset="0"/>
              </a:rPr>
              <a:t>  38     23    35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2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Школа\Інтелектуальний клуб\Конкурс\img_1279062927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83967" cy="47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Школа\Інтелектуальний клуб\Конкурс\images,m,m,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13" y="2780929"/>
            <a:ext cx="4892487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Школа\Інтелектуальний клуб\Конкурс\b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24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риска\Desktop\2466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Григорій </a:t>
            </a:r>
            <a:r>
              <a:rPr lang="uk-UA" sz="60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Перельман</a:t>
            </a:r>
            <a:endParaRPr lang="ru-RU" sz="60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7170" name="Picture 2" descr="D:\Школа\Інтелектуальний клуб\Конкурс\bcd53-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484784"/>
            <a:ext cx="5963957" cy="44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</Words>
  <Application>Microsoft Office PowerPoint</Application>
  <PresentationFormat>Екран (4:3)</PresentationFormat>
  <Paragraphs>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2" baseType="lpstr">
      <vt:lpstr>Тема Office</vt:lpstr>
      <vt:lpstr>Ласкаво просимо!!!</vt:lpstr>
      <vt:lpstr>«Вогонь Прометея»</vt:lpstr>
      <vt:lpstr>ГРА</vt:lpstr>
      <vt:lpstr>ІНТЕЛЕКТ</vt:lpstr>
      <vt:lpstr>Презентація PowerPoint</vt:lpstr>
      <vt:lpstr>Зразок завдання  тесту IQ</vt:lpstr>
      <vt:lpstr>Доповніть правильне число</vt:lpstr>
      <vt:lpstr>Презентація PowerPoint</vt:lpstr>
      <vt:lpstr>Григорій Перельман</vt:lpstr>
      <vt:lpstr>Зупинка «МОВОЗНАВЦІ»</vt:lpstr>
      <vt:lpstr>Презентація PowerPoint</vt:lpstr>
      <vt:lpstr>Зупинка  «ІСТОРИЧНА»</vt:lpstr>
      <vt:lpstr>Зупинка «НАЙВІДОМІШІ ЛЮДИ СВІТУ»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Команда № 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Ласкаво просимо!!!</dc:title>
  <dc:creator>Sara Yasmeen (Wipro Technologies)</dc:creator>
  <cp:lastModifiedBy>Ириска</cp:lastModifiedBy>
  <cp:revision>17</cp:revision>
  <dcterms:created xsi:type="dcterms:W3CDTF">2010-02-23T11:30:32Z</dcterms:created>
  <dcterms:modified xsi:type="dcterms:W3CDTF">2014-12-21T17:03:48Z</dcterms:modified>
</cp:coreProperties>
</file>