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15.03.2015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15.03.2015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15.03.2015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15.03.2015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15.03.2015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15.03.2015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15.03.2015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15.03.2015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15.03.2015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15.03.2015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15.03.2015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15.03.2015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125 фоны для презентаций\разное\0_7de4e_886dd5a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1187624" y="296652"/>
            <a:ext cx="6768752" cy="1800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uk-UA" sz="5400" b="1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Ласкаво</a:t>
            </a:r>
            <a:endParaRPr lang="uk-UA" sz="5400" b="1" i="1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43608" y="4242282"/>
            <a:ext cx="7581304" cy="25498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uk-UA" sz="5400" b="1" i="1" cap="none" spc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просимо!</a:t>
            </a:r>
            <a:endParaRPr lang="ru-RU" sz="5400" b="1" i="1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6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125 фоны для презентаций\разное\юбюб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Школа\Позакласні заходи\23 школа\2014 - 2015 н. р\Шевченківські дні\Шевченко\4-TitulKobzar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26" y="188640"/>
            <a:ext cx="6732666" cy="57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Школа\Позакласні заходи\23 школа\2014 - 2015 н. р\Шевченківські дні\Шевченко\106534773_2_644x461_shevchenko-tg-kobzar-1961-fotograf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93" y="170344"/>
            <a:ext cx="7159532" cy="570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Школа\Позакласні заходи\23 школа\2014 - 2015 н. р\Шевченківські дні\Шевченко\0016-045-Pershu-zbrku-svokh-poetichnikh-tvorv-SHevchenko-vidav-1840-pd-nazvoj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86" y="170344"/>
            <a:ext cx="5274333" cy="586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7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125 фоны для презентаций\разное\юбюб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Школа\Позакласні заходи\23 школа\2014 - 2015 н. р\Шевченківські дні\Шевченко\9111915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43" y="188640"/>
            <a:ext cx="7284602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52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125 фоны для презентаций\разное\юбюб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459" y="89704"/>
            <a:ext cx="8229600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«Селянська родина»</a:t>
            </a:r>
            <a:endParaRPr lang="ru-RU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338" name="Picture 2" descr="D:\Школа\Позакласні заходи\23 школа\2014 - 2015 н. р\Місячник української писемності і мови\Шевченківські читання\Старша школа\Картини Шевченка\Селянська родина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8148"/>
            <a:ext cx="6840760" cy="56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Школа\Позакласні заходи\23 школа\2014 - 2015 н. р\Шевченківські дні\Шевченко\0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944"/>
            <a:ext cx="4896544" cy="656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6712" y="2662759"/>
            <a:ext cx="3707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«На пасіці»</a:t>
            </a:r>
            <a:endParaRPr lang="ru-RU" sz="4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8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125 фоны для презентаций\разное\юбюб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D:\Школа\Позакласні заходи\23 школа\2014 - 2015 н. р\Місячник української писемності і мови\Шевченківські читання\Старша школа\Картини Шевченка\Taras_Shevchenko_selfportrait_oil_1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" y="9912"/>
            <a:ext cx="5410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259" y="5391656"/>
            <a:ext cx="4626260" cy="1440160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Автопортрет, 1840 р.</a:t>
            </a:r>
            <a:endParaRPr lang="ru-RU" sz="40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96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125 фоны для презентаций\разное\юбюб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D:\Школа\Позакласні заходи\23 школа\2014 - 2015 н. р\Шевченківські дні\Шевченко\0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628578" cy="68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4586" y="5700257"/>
            <a:ext cx="4547933" cy="1143000"/>
          </a:xfrm>
        </p:spPr>
        <p:txBody>
          <a:bodyPr>
            <a:noAutofit/>
          </a:bodyPr>
          <a:lstStyle/>
          <a:p>
            <a:r>
              <a:rPr lang="uk-UA" sz="4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Автопортрет, 1861 р. </a:t>
            </a:r>
            <a:endParaRPr lang="ru-RU" sz="40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0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125 фоны для презентаций\разное\юбюб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D:\Школа\Позакласні заходи\23 школа\2014 - 2015 н. р\Шевченківські дні\Шевченко\shevchen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371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Школа\Позакласні заходи\23 школа\2014 - 2015 н. р\Місячник української писемності і мови\Шевченківські читання\Старша школа\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6" y="0"/>
            <a:ext cx="810548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:\Школа\Позакласні заходи\23 школа\2014 - 2015 н. р\Шевченківські дні\Шевченко\N46id7vgeu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672"/>
            <a:ext cx="9252518" cy="683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1" presetClass="entr" presetSubtype="3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125 фоны для презентаций\разное\юбюб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7994" y="1868638"/>
            <a:ext cx="4294525" cy="2506290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Кобзар </a:t>
            </a:r>
            <a:r>
              <a:rPr lang="uk-UA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Дармограй</a:t>
            </a:r>
            <a:endParaRPr lang="ru-RU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8434" name="Picture 2" descr="D:\Школа\Позакласні заходи\23 школа\2014 - 2015 н. р\Місячник української писемності і мови\Шевченківські читання\Старша школа\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0" y="188640"/>
            <a:ext cx="4972595" cy="586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36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125 фоны для презентаций\разное\юбюб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D:\Школа\Позакласні заходи\23 школа\2014 - 2015 н. р\Місячник української писемності і мови\Шевченківські читання\Старша школа\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25" y="0"/>
            <a:ext cx="6221265" cy="597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D:\Школа\Позакласні заходи\23 школа\2014 - 2015 н. р\Шевченківські дні\Шевченко\Шевченко Т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7385"/>
            <a:ext cx="5184575" cy="69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7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125 фоны для презентаций\разное\юбюб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252519" cy="5962674"/>
          </a:xfrm>
        </p:spPr>
        <p:txBody>
          <a:bodyPr>
            <a:normAutofit/>
          </a:bodyPr>
          <a:lstStyle/>
          <a:p>
            <a:r>
              <a:rPr lang="uk-UA" sz="5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М. Горький: </a:t>
            </a:r>
            <a:r>
              <a:rPr lang="uk-UA" sz="5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uk-UA" sz="5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sz="5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uk-UA" sz="5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sz="5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«…</a:t>
            </a:r>
            <a:r>
              <a:rPr lang="uk-UA" sz="5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Він </a:t>
            </a:r>
            <a:r>
              <a:rPr lang="ru-RU" sz="5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[</a:t>
            </a:r>
            <a:r>
              <a:rPr lang="uk-UA" sz="5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Шевченко</a:t>
            </a:r>
            <a:r>
              <a:rPr lang="ru-RU" sz="5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] </a:t>
            </a:r>
            <a:r>
              <a:rPr lang="uk-UA" sz="5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заслуговує високої оцінки саме як перший і справді народний поет</a:t>
            </a:r>
            <a:r>
              <a:rPr lang="uk-UA" sz="5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…»</a:t>
            </a:r>
            <a:endParaRPr lang="ru-RU" sz="5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2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125 фоны для презентаций\разное\0_7de4e_886dd5a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187624" y="548680"/>
            <a:ext cx="6768752" cy="15481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uk-UA" sz="5400" b="1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Дякую</a:t>
            </a:r>
            <a:endParaRPr lang="uk-UA" sz="5400" b="1" i="1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373168" y="4869160"/>
            <a:ext cx="6768752" cy="1800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uk-UA" sz="5400" b="1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за увагу!</a:t>
            </a:r>
            <a:endParaRPr lang="uk-UA" sz="5400" b="1" i="1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5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25 фоны для презентаций\разное\юбюб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339" y="27856"/>
            <a:ext cx="8813179" cy="3401144"/>
          </a:xfrm>
        </p:spPr>
        <p:txBody>
          <a:bodyPr>
            <a:noAutofit/>
          </a:bodyPr>
          <a:lstStyle/>
          <a:p>
            <a:pPr algn="r"/>
            <a:r>
              <a:rPr lang="uk-UA" sz="4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Доля не шкодувала </a:t>
            </a:r>
            <a:r>
              <a:rPr lang="uk-UA" sz="4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uk-UA" sz="4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sz="4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йому </a:t>
            </a:r>
            <a:r>
              <a:rPr lang="uk-UA" sz="4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страждань, </a:t>
            </a:r>
            <a:r>
              <a:rPr lang="ru-RU" sz="4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42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sz="4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але і не пожаліла втіх, </a:t>
            </a:r>
            <a:r>
              <a:rPr lang="ru-RU" sz="4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42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sz="4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що били із здорового </a:t>
            </a:r>
            <a:r>
              <a:rPr lang="uk-UA" sz="4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uk-UA" sz="4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sz="4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джерела </a:t>
            </a:r>
            <a:r>
              <a:rPr lang="uk-UA" sz="4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життя</a:t>
            </a:r>
            <a:r>
              <a:rPr lang="uk-UA" sz="4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endParaRPr lang="ru-RU" sz="42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8" name="Picture 4" descr="D:\Школа\Позакласні заходи\23 школа\2014 - 2015 н. р\Місячник української писемності і мови\Шевченківські читання\Старша школа\страшн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190"/>
            <a:ext cx="3566170" cy="455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76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25 фоны для презентаций\разное\юбюб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Школа\Позакласні заходи\23 школа\2014 - 2015 н. р\Місячник української писемності і мови\Шевченківські читання\Старша школа\b61fb59c7ad516cfa835d9c093151f2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6" y="0"/>
            <a:ext cx="8552161" cy="57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99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25 фоны для презентаций\разное\юбюб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Школа\Позакласні заходи\23 школа\2014 - 2015 н. р\Місячник української писемності і мови\Шевченківські читання\Старша школа\taras_shevchen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08" y="146368"/>
            <a:ext cx="6678102" cy="584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3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25 фоны для презентаций\разное\юбюб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Школа\Позакласні заходи\23 школа\2014 - 2015 н. р\Шевченківські дні\Шевченко\7513574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0" y="0"/>
            <a:ext cx="8560037" cy="609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6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25 фоны для презентаций\разное\юбюб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2506290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Шевченки </a:t>
            </a:r>
            <a:r>
              <a:rPr lang="uk-UA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рід у </a:t>
            </a:r>
            <a:r>
              <a:rPr lang="uk-UA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Кирилівці </a:t>
            </a:r>
            <a:r>
              <a:rPr lang="uk-UA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(</a:t>
            </a:r>
            <a:r>
              <a:rPr lang="uk-UA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Керелівці</a:t>
            </a:r>
            <a:r>
              <a:rPr lang="uk-UA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) давній. Коріння його сягає у ХVІІІ століття</a:t>
            </a:r>
            <a:r>
              <a:rPr lang="uk-UA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…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1" name="Picture 3" descr="D:\Школа\Позакласні заходи\23 школа\2014 - 2015 н. р\Місячник української писемності і мови\Шевченківські читання\Старша школа\talent-14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67" y="2564904"/>
            <a:ext cx="7222781" cy="40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4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25 фоны для презентаций\разное\юбюб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Школа\Позакласні заходи\23 школа\2014 - 2015 н. р\Шевченківські дні\Шевченко\d188d0b5d0b2d187d0b5d0bdd0bad0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4968552" cy="68802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04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25 фоны для презентаций\разное\юбюб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Школа\Позакласні заходи\23 школа\2014 - 2015 н. р\Шевченківські дні\Шевченко\7e7a038676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25400"/>
            <a:ext cx="4320480" cy="60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896" y="6006136"/>
            <a:ext cx="8802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Іван</a:t>
            </a:r>
            <a:r>
              <a:rPr lang="ru-RU" sz="44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Максимович </a:t>
            </a:r>
            <a:r>
              <a:rPr lang="ru-RU" sz="44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Сошенко</a:t>
            </a:r>
            <a:endParaRPr lang="ru-RU" sz="44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5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125 фоны для презентаций\разное\юбюб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1" y="0"/>
            <a:ext cx="9240687" cy="1417638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Академія мистецтв, Петербург</a:t>
            </a:r>
            <a:endParaRPr lang="ru-RU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266" name="Picture 2" descr="D:\Школа\Позакласні заходи\23 школа\2014 - 2015 н. р\Шевченківські дні\Шевченко\3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" y="1340768"/>
            <a:ext cx="9240688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7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59</Words>
  <Application>Microsoft Office PowerPoint</Application>
  <PresentationFormat>Екран (4:3)</PresentationFormat>
  <Paragraphs>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Тема Office</vt:lpstr>
      <vt:lpstr>Презентація PowerPoint</vt:lpstr>
      <vt:lpstr>Доля не шкодувала  йому страждань,  але і не пожаліла втіх,  що били із здорового  джерела життя.</vt:lpstr>
      <vt:lpstr>Презентація PowerPoint</vt:lpstr>
      <vt:lpstr>Презентація PowerPoint</vt:lpstr>
      <vt:lpstr>Презентація PowerPoint</vt:lpstr>
      <vt:lpstr>     Шевченки – рід у Кирилівці (Керелівці) давній. Коріння його сягає у ХVІІІ століття…</vt:lpstr>
      <vt:lpstr>Презентація PowerPoint</vt:lpstr>
      <vt:lpstr>Презентація PowerPoint</vt:lpstr>
      <vt:lpstr>Академія мистецтв, Петербург</vt:lpstr>
      <vt:lpstr>Презентація PowerPoint</vt:lpstr>
      <vt:lpstr>Презентація PowerPoint</vt:lpstr>
      <vt:lpstr>«Селянська родина»</vt:lpstr>
      <vt:lpstr>Автопортрет, 1840 р.</vt:lpstr>
      <vt:lpstr>Автопортрет, 1861 р. </vt:lpstr>
      <vt:lpstr>Презентація PowerPoint</vt:lpstr>
      <vt:lpstr>Кобзар Дармограй</vt:lpstr>
      <vt:lpstr>Презентація PowerPoint</vt:lpstr>
      <vt:lpstr>М. Горький:   «…Він [Шевченко] заслуговує високої оцінки саме як перший і справді народний поет…»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Iiska</cp:lastModifiedBy>
  <cp:revision>11</cp:revision>
  <dcterms:created xsi:type="dcterms:W3CDTF">2010-02-23T11:30:32Z</dcterms:created>
  <dcterms:modified xsi:type="dcterms:W3CDTF">2015-03-15T14:55:13Z</dcterms:modified>
</cp:coreProperties>
</file>